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21" name="Shape 2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rgbClr val="FFFFFF"/>
        </a:solidFill>
        <a:latin typeface="+mn-lt"/>
        <a:ea typeface="+mn-ea"/>
        <a:cs typeface="+mn-cs"/>
        <a:sym typeface="Arial" panose="020B0604020202020204"/>
      </a:defRPr>
    </a:lvl1pPr>
    <a:lvl2pPr indent="228600" latinLnBrk="0">
      <a:defRPr sz="1200">
        <a:solidFill>
          <a:srgbClr val="FFFFFF"/>
        </a:solidFill>
        <a:latin typeface="+mn-lt"/>
        <a:ea typeface="+mn-ea"/>
        <a:cs typeface="+mn-cs"/>
        <a:sym typeface="Arial" panose="020B0604020202020204"/>
      </a:defRPr>
    </a:lvl2pPr>
    <a:lvl3pPr indent="457200" latinLnBrk="0">
      <a:defRPr sz="1200">
        <a:solidFill>
          <a:srgbClr val="FFFFFF"/>
        </a:solidFill>
        <a:latin typeface="+mn-lt"/>
        <a:ea typeface="+mn-ea"/>
        <a:cs typeface="+mn-cs"/>
        <a:sym typeface="Arial" panose="020B0604020202020204"/>
      </a:defRPr>
    </a:lvl3pPr>
    <a:lvl4pPr indent="685800" latinLnBrk="0">
      <a:defRPr sz="1200">
        <a:solidFill>
          <a:srgbClr val="FFFFFF"/>
        </a:solidFill>
        <a:latin typeface="+mn-lt"/>
        <a:ea typeface="+mn-ea"/>
        <a:cs typeface="+mn-cs"/>
        <a:sym typeface="Arial" panose="020B0604020202020204"/>
      </a:defRPr>
    </a:lvl4pPr>
    <a:lvl5pPr indent="914400" latinLnBrk="0">
      <a:defRPr sz="1200">
        <a:solidFill>
          <a:srgbClr val="FFFFFF"/>
        </a:solidFill>
        <a:latin typeface="+mn-lt"/>
        <a:ea typeface="+mn-ea"/>
        <a:cs typeface="+mn-cs"/>
        <a:sym typeface="Arial" panose="020B0604020202020204"/>
      </a:defRPr>
    </a:lvl5pPr>
    <a:lvl6pPr indent="1143000" latinLnBrk="0">
      <a:defRPr sz="1200">
        <a:solidFill>
          <a:srgbClr val="FFFFFF"/>
        </a:solidFill>
        <a:latin typeface="+mn-lt"/>
        <a:ea typeface="+mn-ea"/>
        <a:cs typeface="+mn-cs"/>
        <a:sym typeface="Arial" panose="020B0604020202020204"/>
      </a:defRPr>
    </a:lvl6pPr>
    <a:lvl7pPr indent="1371600" latinLnBrk="0">
      <a:defRPr sz="1200">
        <a:solidFill>
          <a:srgbClr val="FFFFFF"/>
        </a:solidFill>
        <a:latin typeface="+mn-lt"/>
        <a:ea typeface="+mn-ea"/>
        <a:cs typeface="+mn-cs"/>
        <a:sym typeface="Arial" panose="020B0604020202020204"/>
      </a:defRPr>
    </a:lvl7pPr>
    <a:lvl8pPr indent="1600200" latinLnBrk="0">
      <a:defRPr sz="1200">
        <a:solidFill>
          <a:srgbClr val="FFFFFF"/>
        </a:solidFill>
        <a:latin typeface="+mn-lt"/>
        <a:ea typeface="+mn-ea"/>
        <a:cs typeface="+mn-cs"/>
        <a:sym typeface="Arial" panose="020B0604020202020204"/>
      </a:defRPr>
    </a:lvl8pPr>
    <a:lvl9pPr indent="1828800" latinLnBrk="0">
      <a:defRPr sz="1200">
        <a:solidFill>
          <a:srgbClr val="FFFFFF"/>
        </a:solidFill>
        <a:latin typeface="+mn-lt"/>
        <a:ea typeface="+mn-ea"/>
        <a:cs typeface="+mn-cs"/>
        <a:sym typeface="Arial" panose="020B060402020202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37" y="892175"/>
            <a:ext cx="7112001" cy="177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939" y="-28575"/>
            <a:ext cx="3281364" cy="10636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Shape 4"/>
          <p:cNvSpPr txBox="1"/>
          <p:nvPr/>
        </p:nvSpPr>
        <p:spPr>
          <a:xfrm>
            <a:off x="7086600" y="6572249"/>
            <a:ext cx="1854783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lnSpc>
                <a:spcPct val="70000"/>
              </a:lnSpc>
              <a:defRPr sz="1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0000FF"/>
                  </a:solidFill>
                </a:uFill>
              </a:rPr>
              <a:t>www.smthelp.com</a:t>
            </a:r>
            <a:endParaRPr u="sng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5" name="标题文本"/>
          <p:cNvSpPr txBox="1"/>
          <p:nvPr>
            <p:ph type="title"/>
          </p:nvPr>
        </p:nvSpPr>
        <p:spPr>
          <a:xfrm>
            <a:off x="1370012" y="769937"/>
            <a:ext cx="7315201" cy="166846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/>
          <a:lstStyle/>
          <a:p>
            <a:r>
              <a:t>标题文本</a:t>
            </a:r>
          </a:p>
        </p:txBody>
      </p:sp>
      <p:sp>
        <p:nvSpPr>
          <p:cNvPr id="6" name="正文级别 1…"/>
          <p:cNvSpPr txBox="1"/>
          <p:nvPr>
            <p:ph type="body" idx="1"/>
          </p:nvPr>
        </p:nvSpPr>
        <p:spPr>
          <a:xfrm>
            <a:off x="5103812" y="2438400"/>
            <a:ext cx="3581401" cy="44196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" name="幻灯片编号"/>
          <p:cNvSpPr txBox="1"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»"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1pPr>
      <a:lvl2pPr marL="784225" marR="0" indent="-32702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–"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3pPr>
      <a:lvl4pPr marL="1736725" marR="0" indent="-36512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–"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»"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5pPr>
      <a:lvl6pPr marL="0" marR="0" indent="22860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 panose="020B0604020202020204"/>
        <a:buNone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6pPr>
      <a:lvl7pPr marL="0" marR="0" indent="2743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 panose="020B0604020202020204"/>
        <a:buNone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7pPr>
      <a:lvl8pPr marL="0" marR="0" indent="3200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 panose="020B0604020202020204"/>
        <a:buNone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8pPr>
      <a:lvl9pPr marL="0" marR="0" indent="3657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 panose="020B0604020202020204"/>
        <a:buNone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 panose="020B0604020202020204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1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5" descr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4928" y="6067559"/>
            <a:ext cx="1193425" cy="6552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4" name="图片 6" descr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1928" y="6194559"/>
            <a:ext cx="1193425" cy="6552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32" name="Group 3"/>
          <p:cNvGrpSpPr/>
          <p:nvPr/>
        </p:nvGrpSpPr>
        <p:grpSpPr>
          <a:xfrm>
            <a:off x="587878" y="1652904"/>
            <a:ext cx="8274183" cy="3503931"/>
            <a:chOff x="0" y="0"/>
            <a:chExt cx="8274181" cy="3503929"/>
          </a:xfrm>
        </p:grpSpPr>
        <p:sp>
          <p:nvSpPr>
            <p:cNvPr id="25" name="Freeform 4"/>
            <p:cNvSpPr/>
            <p:nvPr/>
          </p:nvSpPr>
          <p:spPr>
            <a:xfrm>
              <a:off x="152390" y="155573"/>
              <a:ext cx="2430905" cy="3203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extrusionOk="0">
                  <a:moveTo>
                    <a:pt x="1" y="2105"/>
                  </a:moveTo>
                  <a:lnTo>
                    <a:pt x="843" y="2205"/>
                  </a:lnTo>
                  <a:lnTo>
                    <a:pt x="1456" y="2155"/>
                  </a:lnTo>
                  <a:lnTo>
                    <a:pt x="2375" y="1804"/>
                  </a:lnTo>
                  <a:lnTo>
                    <a:pt x="2988" y="1754"/>
                  </a:lnTo>
                  <a:lnTo>
                    <a:pt x="4060" y="1754"/>
                  </a:lnTo>
                  <a:lnTo>
                    <a:pt x="4673" y="1804"/>
                  </a:lnTo>
                  <a:lnTo>
                    <a:pt x="5056" y="2055"/>
                  </a:lnTo>
                  <a:lnTo>
                    <a:pt x="5515" y="2005"/>
                  </a:lnTo>
                  <a:lnTo>
                    <a:pt x="5362" y="2456"/>
                  </a:lnTo>
                  <a:lnTo>
                    <a:pt x="5132" y="2957"/>
                  </a:lnTo>
                  <a:lnTo>
                    <a:pt x="5286" y="3709"/>
                  </a:lnTo>
                  <a:lnTo>
                    <a:pt x="5184" y="4009"/>
                  </a:lnTo>
                  <a:lnTo>
                    <a:pt x="4826" y="3959"/>
                  </a:lnTo>
                  <a:lnTo>
                    <a:pt x="3447" y="4861"/>
                  </a:lnTo>
                  <a:lnTo>
                    <a:pt x="2988" y="5245"/>
                  </a:lnTo>
                  <a:lnTo>
                    <a:pt x="3064" y="5613"/>
                  </a:lnTo>
                  <a:lnTo>
                    <a:pt x="2758" y="5964"/>
                  </a:lnTo>
                  <a:lnTo>
                    <a:pt x="3396" y="6465"/>
                  </a:lnTo>
                  <a:lnTo>
                    <a:pt x="3320" y="7050"/>
                  </a:lnTo>
                  <a:lnTo>
                    <a:pt x="3601" y="8052"/>
                  </a:lnTo>
                  <a:lnTo>
                    <a:pt x="4060" y="8436"/>
                  </a:lnTo>
                  <a:lnTo>
                    <a:pt x="4111" y="8102"/>
                  </a:lnTo>
                  <a:lnTo>
                    <a:pt x="4009" y="8019"/>
                  </a:lnTo>
                  <a:lnTo>
                    <a:pt x="3830" y="6966"/>
                  </a:lnTo>
                  <a:lnTo>
                    <a:pt x="4137" y="6933"/>
                  </a:lnTo>
                  <a:lnTo>
                    <a:pt x="4162" y="7568"/>
                  </a:lnTo>
                  <a:lnTo>
                    <a:pt x="4826" y="8319"/>
                  </a:lnTo>
                  <a:lnTo>
                    <a:pt x="4673" y="8971"/>
                  </a:lnTo>
                  <a:lnTo>
                    <a:pt x="6077" y="9639"/>
                  </a:lnTo>
                  <a:lnTo>
                    <a:pt x="7175" y="9723"/>
                  </a:lnTo>
                  <a:lnTo>
                    <a:pt x="7788" y="10090"/>
                  </a:lnTo>
                  <a:lnTo>
                    <a:pt x="8273" y="10023"/>
                  </a:lnTo>
                  <a:lnTo>
                    <a:pt x="8656" y="10224"/>
                  </a:lnTo>
                  <a:lnTo>
                    <a:pt x="8886" y="10625"/>
                  </a:lnTo>
                  <a:lnTo>
                    <a:pt x="10111" y="11276"/>
                  </a:lnTo>
                  <a:lnTo>
                    <a:pt x="10724" y="10925"/>
                  </a:lnTo>
                  <a:lnTo>
                    <a:pt x="10801" y="11276"/>
                  </a:lnTo>
                  <a:lnTo>
                    <a:pt x="10877" y="11877"/>
                  </a:lnTo>
                  <a:lnTo>
                    <a:pt x="10009" y="12445"/>
                  </a:lnTo>
                  <a:lnTo>
                    <a:pt x="10035" y="12880"/>
                  </a:lnTo>
                  <a:lnTo>
                    <a:pt x="9805" y="13431"/>
                  </a:lnTo>
                  <a:lnTo>
                    <a:pt x="10213" y="13648"/>
                  </a:lnTo>
                  <a:lnTo>
                    <a:pt x="10801" y="13932"/>
                  </a:lnTo>
                  <a:lnTo>
                    <a:pt x="11669" y="14884"/>
                  </a:lnTo>
                  <a:lnTo>
                    <a:pt x="12179" y="15035"/>
                  </a:lnTo>
                  <a:lnTo>
                    <a:pt x="12869" y="15436"/>
                  </a:lnTo>
                  <a:lnTo>
                    <a:pt x="13175" y="16889"/>
                  </a:lnTo>
                  <a:lnTo>
                    <a:pt x="13481" y="18192"/>
                  </a:lnTo>
                  <a:lnTo>
                    <a:pt x="13328" y="18743"/>
                  </a:lnTo>
                  <a:lnTo>
                    <a:pt x="13941" y="19295"/>
                  </a:lnTo>
                  <a:lnTo>
                    <a:pt x="14247" y="19746"/>
                  </a:lnTo>
                  <a:lnTo>
                    <a:pt x="14503" y="20531"/>
                  </a:lnTo>
                  <a:lnTo>
                    <a:pt x="15218" y="21216"/>
                  </a:lnTo>
                  <a:lnTo>
                    <a:pt x="16392" y="21600"/>
                  </a:lnTo>
                  <a:lnTo>
                    <a:pt x="17618" y="21500"/>
                  </a:lnTo>
                  <a:lnTo>
                    <a:pt x="16315" y="21049"/>
                  </a:lnTo>
                  <a:lnTo>
                    <a:pt x="16137" y="20648"/>
                  </a:lnTo>
                  <a:lnTo>
                    <a:pt x="16418" y="20280"/>
                  </a:lnTo>
                  <a:lnTo>
                    <a:pt x="15856" y="19996"/>
                  </a:lnTo>
                  <a:lnTo>
                    <a:pt x="16366" y="19495"/>
                  </a:lnTo>
                  <a:lnTo>
                    <a:pt x="15856" y="19211"/>
                  </a:lnTo>
                  <a:lnTo>
                    <a:pt x="16418" y="19261"/>
                  </a:lnTo>
                  <a:lnTo>
                    <a:pt x="16392" y="18743"/>
                  </a:lnTo>
                  <a:lnTo>
                    <a:pt x="16954" y="18944"/>
                  </a:lnTo>
                  <a:lnTo>
                    <a:pt x="17439" y="18610"/>
                  </a:lnTo>
                  <a:lnTo>
                    <a:pt x="17005" y="18042"/>
                  </a:lnTo>
                  <a:lnTo>
                    <a:pt x="17618" y="18242"/>
                  </a:lnTo>
                  <a:lnTo>
                    <a:pt x="18460" y="17340"/>
                  </a:lnTo>
                  <a:lnTo>
                    <a:pt x="18715" y="17140"/>
                  </a:lnTo>
                  <a:lnTo>
                    <a:pt x="18818" y="16555"/>
                  </a:lnTo>
                  <a:lnTo>
                    <a:pt x="19992" y="16288"/>
                  </a:lnTo>
                  <a:lnTo>
                    <a:pt x="20554" y="15703"/>
                  </a:lnTo>
                  <a:lnTo>
                    <a:pt x="20758" y="15285"/>
                  </a:lnTo>
                  <a:lnTo>
                    <a:pt x="20681" y="14584"/>
                  </a:lnTo>
                  <a:lnTo>
                    <a:pt x="21575" y="13732"/>
                  </a:lnTo>
                  <a:lnTo>
                    <a:pt x="21064" y="13181"/>
                  </a:lnTo>
                  <a:lnTo>
                    <a:pt x="19788" y="12846"/>
                  </a:lnTo>
                  <a:lnTo>
                    <a:pt x="18460" y="12529"/>
                  </a:lnTo>
                  <a:lnTo>
                    <a:pt x="17541" y="12479"/>
                  </a:lnTo>
                  <a:lnTo>
                    <a:pt x="17541" y="11777"/>
                  </a:lnTo>
                  <a:lnTo>
                    <a:pt x="16086" y="11326"/>
                  </a:lnTo>
                  <a:lnTo>
                    <a:pt x="14860" y="10625"/>
                  </a:lnTo>
                  <a:lnTo>
                    <a:pt x="14069" y="10691"/>
                  </a:lnTo>
                  <a:lnTo>
                    <a:pt x="13354" y="10658"/>
                  </a:lnTo>
                  <a:lnTo>
                    <a:pt x="12996" y="10391"/>
                  </a:lnTo>
                  <a:lnTo>
                    <a:pt x="12409" y="10524"/>
                  </a:lnTo>
                  <a:lnTo>
                    <a:pt x="12537" y="10341"/>
                  </a:lnTo>
                  <a:lnTo>
                    <a:pt x="11898" y="10591"/>
                  </a:lnTo>
                  <a:lnTo>
                    <a:pt x="11515" y="10591"/>
                  </a:lnTo>
                  <a:lnTo>
                    <a:pt x="11107" y="10975"/>
                  </a:lnTo>
                  <a:lnTo>
                    <a:pt x="10647" y="10625"/>
                  </a:lnTo>
                  <a:lnTo>
                    <a:pt x="10111" y="10925"/>
                  </a:lnTo>
                  <a:lnTo>
                    <a:pt x="9524" y="10675"/>
                  </a:lnTo>
                  <a:lnTo>
                    <a:pt x="9652" y="10374"/>
                  </a:lnTo>
                  <a:lnTo>
                    <a:pt x="9652" y="9806"/>
                  </a:lnTo>
                  <a:lnTo>
                    <a:pt x="8886" y="9823"/>
                  </a:lnTo>
                  <a:lnTo>
                    <a:pt x="8503" y="9522"/>
                  </a:lnTo>
                  <a:lnTo>
                    <a:pt x="9371" y="8871"/>
                  </a:lnTo>
                  <a:lnTo>
                    <a:pt x="9064" y="8770"/>
                  </a:lnTo>
                  <a:lnTo>
                    <a:pt x="8375" y="8871"/>
                  </a:lnTo>
                  <a:lnTo>
                    <a:pt x="8043" y="9221"/>
                  </a:lnTo>
                  <a:lnTo>
                    <a:pt x="7584" y="9271"/>
                  </a:lnTo>
                  <a:lnTo>
                    <a:pt x="6843" y="8904"/>
                  </a:lnTo>
                  <a:lnTo>
                    <a:pt x="7226" y="7935"/>
                  </a:lnTo>
                  <a:lnTo>
                    <a:pt x="8043" y="7467"/>
                  </a:lnTo>
                  <a:lnTo>
                    <a:pt x="8732" y="7467"/>
                  </a:lnTo>
                  <a:lnTo>
                    <a:pt x="9422" y="7618"/>
                  </a:lnTo>
                  <a:lnTo>
                    <a:pt x="9371" y="7517"/>
                  </a:lnTo>
                  <a:lnTo>
                    <a:pt x="9754" y="7250"/>
                  </a:lnTo>
                  <a:lnTo>
                    <a:pt x="10724" y="7568"/>
                  </a:lnTo>
                  <a:lnTo>
                    <a:pt x="10801" y="8069"/>
                  </a:lnTo>
                  <a:lnTo>
                    <a:pt x="11260" y="8219"/>
                  </a:lnTo>
                  <a:lnTo>
                    <a:pt x="11413" y="7517"/>
                  </a:lnTo>
                  <a:lnTo>
                    <a:pt x="11184" y="7167"/>
                  </a:lnTo>
                  <a:lnTo>
                    <a:pt x="12715" y="6732"/>
                  </a:lnTo>
                  <a:lnTo>
                    <a:pt x="13481" y="6265"/>
                  </a:lnTo>
                  <a:lnTo>
                    <a:pt x="14018" y="5813"/>
                  </a:lnTo>
                  <a:lnTo>
                    <a:pt x="14401" y="5613"/>
                  </a:lnTo>
                  <a:lnTo>
                    <a:pt x="15090" y="5663"/>
                  </a:lnTo>
                  <a:lnTo>
                    <a:pt x="15166" y="5312"/>
                  </a:lnTo>
                  <a:lnTo>
                    <a:pt x="16315" y="4911"/>
                  </a:lnTo>
                  <a:lnTo>
                    <a:pt x="16290" y="5312"/>
                  </a:lnTo>
                  <a:lnTo>
                    <a:pt x="17337" y="5028"/>
                  </a:lnTo>
                  <a:lnTo>
                    <a:pt x="16852" y="4761"/>
                  </a:lnTo>
                  <a:lnTo>
                    <a:pt x="17081" y="4494"/>
                  </a:lnTo>
                  <a:lnTo>
                    <a:pt x="16826" y="4360"/>
                  </a:lnTo>
                  <a:lnTo>
                    <a:pt x="16392" y="4561"/>
                  </a:lnTo>
                  <a:lnTo>
                    <a:pt x="16418" y="4277"/>
                  </a:lnTo>
                  <a:lnTo>
                    <a:pt x="17847" y="4210"/>
                  </a:lnTo>
                  <a:lnTo>
                    <a:pt x="18996" y="4009"/>
                  </a:lnTo>
                  <a:lnTo>
                    <a:pt x="19456" y="3809"/>
                  </a:lnTo>
                  <a:lnTo>
                    <a:pt x="18920" y="3291"/>
                  </a:lnTo>
                  <a:cubicBezTo>
                    <a:pt x="18792" y="3090"/>
                    <a:pt x="18856" y="2665"/>
                    <a:pt x="18690" y="2589"/>
                  </a:cubicBezTo>
                  <a:cubicBezTo>
                    <a:pt x="18562" y="2506"/>
                    <a:pt x="18141" y="2865"/>
                    <a:pt x="17924" y="2857"/>
                  </a:cubicBezTo>
                  <a:lnTo>
                    <a:pt x="17541" y="2606"/>
                  </a:lnTo>
                  <a:lnTo>
                    <a:pt x="17541" y="2255"/>
                  </a:lnTo>
                  <a:lnTo>
                    <a:pt x="16928" y="2205"/>
                  </a:lnTo>
                  <a:lnTo>
                    <a:pt x="16724" y="2105"/>
                  </a:lnTo>
                  <a:lnTo>
                    <a:pt x="16009" y="2623"/>
                  </a:lnTo>
                  <a:lnTo>
                    <a:pt x="15575" y="3040"/>
                  </a:lnTo>
                  <a:lnTo>
                    <a:pt x="14937" y="3358"/>
                  </a:lnTo>
                  <a:lnTo>
                    <a:pt x="14477" y="3959"/>
                  </a:lnTo>
                  <a:lnTo>
                    <a:pt x="14145" y="3709"/>
                  </a:lnTo>
                  <a:lnTo>
                    <a:pt x="14375" y="3291"/>
                  </a:lnTo>
                  <a:lnTo>
                    <a:pt x="13226" y="2790"/>
                  </a:lnTo>
                  <a:lnTo>
                    <a:pt x="13022" y="2539"/>
                  </a:lnTo>
                  <a:lnTo>
                    <a:pt x="14298" y="1888"/>
                  </a:lnTo>
                  <a:lnTo>
                    <a:pt x="15090" y="1854"/>
                  </a:lnTo>
                  <a:lnTo>
                    <a:pt x="15447" y="2005"/>
                  </a:lnTo>
                  <a:lnTo>
                    <a:pt x="15907" y="1838"/>
                  </a:lnTo>
                  <a:lnTo>
                    <a:pt x="16571" y="1838"/>
                  </a:lnTo>
                  <a:lnTo>
                    <a:pt x="16137" y="1654"/>
                  </a:lnTo>
                  <a:lnTo>
                    <a:pt x="15396" y="1637"/>
                  </a:lnTo>
                  <a:lnTo>
                    <a:pt x="15932" y="1453"/>
                  </a:lnTo>
                  <a:lnTo>
                    <a:pt x="16928" y="1437"/>
                  </a:lnTo>
                  <a:lnTo>
                    <a:pt x="17388" y="1103"/>
                  </a:lnTo>
                  <a:cubicBezTo>
                    <a:pt x="17158" y="1036"/>
                    <a:pt x="17120" y="994"/>
                    <a:pt x="16877" y="1019"/>
                  </a:cubicBezTo>
                  <a:cubicBezTo>
                    <a:pt x="16698" y="1036"/>
                    <a:pt x="16494" y="1103"/>
                    <a:pt x="16392" y="1203"/>
                  </a:cubicBezTo>
                  <a:cubicBezTo>
                    <a:pt x="16341" y="1245"/>
                    <a:pt x="16239" y="1236"/>
                    <a:pt x="16162" y="1253"/>
                  </a:cubicBezTo>
                  <a:cubicBezTo>
                    <a:pt x="16137" y="1203"/>
                    <a:pt x="16047" y="1153"/>
                    <a:pt x="16086" y="1103"/>
                  </a:cubicBezTo>
                  <a:cubicBezTo>
                    <a:pt x="16175" y="986"/>
                    <a:pt x="16609" y="1119"/>
                    <a:pt x="16086" y="1002"/>
                  </a:cubicBezTo>
                  <a:cubicBezTo>
                    <a:pt x="15562" y="1119"/>
                    <a:pt x="15958" y="877"/>
                    <a:pt x="16086" y="752"/>
                  </a:cubicBezTo>
                  <a:cubicBezTo>
                    <a:pt x="16060" y="702"/>
                    <a:pt x="16086" y="626"/>
                    <a:pt x="16009" y="601"/>
                  </a:cubicBezTo>
                  <a:cubicBezTo>
                    <a:pt x="15779" y="526"/>
                    <a:pt x="15320" y="852"/>
                    <a:pt x="15320" y="852"/>
                  </a:cubicBezTo>
                  <a:cubicBezTo>
                    <a:pt x="15269" y="902"/>
                    <a:pt x="15115" y="1169"/>
                    <a:pt x="15039" y="1203"/>
                  </a:cubicBezTo>
                  <a:cubicBezTo>
                    <a:pt x="14898" y="1261"/>
                    <a:pt x="14630" y="1019"/>
                    <a:pt x="14630" y="1019"/>
                  </a:cubicBezTo>
                  <a:cubicBezTo>
                    <a:pt x="14503" y="1027"/>
                    <a:pt x="14286" y="1144"/>
                    <a:pt x="14094" y="1136"/>
                  </a:cubicBezTo>
                  <a:cubicBezTo>
                    <a:pt x="13903" y="1128"/>
                    <a:pt x="13686" y="977"/>
                    <a:pt x="13456" y="969"/>
                  </a:cubicBezTo>
                  <a:cubicBezTo>
                    <a:pt x="13226" y="961"/>
                    <a:pt x="12945" y="1094"/>
                    <a:pt x="12715" y="1103"/>
                  </a:cubicBezTo>
                  <a:cubicBezTo>
                    <a:pt x="12703" y="1103"/>
                    <a:pt x="12179" y="1044"/>
                    <a:pt x="12103" y="1002"/>
                  </a:cubicBezTo>
                  <a:cubicBezTo>
                    <a:pt x="11694" y="785"/>
                    <a:pt x="12230" y="902"/>
                    <a:pt x="11720" y="752"/>
                  </a:cubicBezTo>
                  <a:cubicBezTo>
                    <a:pt x="10852" y="501"/>
                    <a:pt x="10264" y="484"/>
                    <a:pt x="9294" y="451"/>
                  </a:cubicBezTo>
                  <a:cubicBezTo>
                    <a:pt x="8349" y="326"/>
                    <a:pt x="7954" y="125"/>
                    <a:pt x="6996" y="0"/>
                  </a:cubicBezTo>
                  <a:cubicBezTo>
                    <a:pt x="6486" y="17"/>
                    <a:pt x="6179" y="42"/>
                    <a:pt x="5669" y="67"/>
                  </a:cubicBezTo>
                  <a:cubicBezTo>
                    <a:pt x="5388" y="75"/>
                    <a:pt x="5375" y="117"/>
                    <a:pt x="5158" y="150"/>
                  </a:cubicBezTo>
                  <a:cubicBezTo>
                    <a:pt x="4941" y="184"/>
                    <a:pt x="4481" y="200"/>
                    <a:pt x="4366" y="267"/>
                  </a:cubicBezTo>
                  <a:cubicBezTo>
                    <a:pt x="4392" y="317"/>
                    <a:pt x="4494" y="501"/>
                    <a:pt x="4443" y="535"/>
                  </a:cubicBezTo>
                  <a:cubicBezTo>
                    <a:pt x="3473" y="418"/>
                    <a:pt x="3166" y="677"/>
                    <a:pt x="2988" y="685"/>
                  </a:cubicBezTo>
                  <a:cubicBezTo>
                    <a:pt x="3524" y="919"/>
                    <a:pt x="3422" y="601"/>
                    <a:pt x="3677" y="852"/>
                  </a:cubicBezTo>
                  <a:cubicBezTo>
                    <a:pt x="2962" y="1011"/>
                    <a:pt x="2247" y="869"/>
                    <a:pt x="1609" y="1153"/>
                  </a:cubicBezTo>
                  <a:cubicBezTo>
                    <a:pt x="1584" y="1203"/>
                    <a:pt x="1532" y="1253"/>
                    <a:pt x="1532" y="1303"/>
                  </a:cubicBezTo>
                  <a:cubicBezTo>
                    <a:pt x="1532" y="1353"/>
                    <a:pt x="1660" y="1420"/>
                    <a:pt x="1609" y="1453"/>
                  </a:cubicBezTo>
                  <a:cubicBezTo>
                    <a:pt x="1584" y="1520"/>
                    <a:pt x="1366" y="1645"/>
                    <a:pt x="1405" y="1687"/>
                  </a:cubicBezTo>
                  <a:cubicBezTo>
                    <a:pt x="1558" y="1721"/>
                    <a:pt x="1724" y="1629"/>
                    <a:pt x="1839" y="1704"/>
                  </a:cubicBezTo>
                  <a:cubicBezTo>
                    <a:pt x="1903" y="1746"/>
                    <a:pt x="1698" y="1779"/>
                    <a:pt x="1609" y="1804"/>
                  </a:cubicBezTo>
                  <a:cubicBezTo>
                    <a:pt x="1456" y="1846"/>
                    <a:pt x="1303" y="1888"/>
                    <a:pt x="1149" y="1904"/>
                  </a:cubicBezTo>
                  <a:cubicBezTo>
                    <a:pt x="588" y="1980"/>
                    <a:pt x="894" y="1946"/>
                    <a:pt x="230" y="2005"/>
                  </a:cubicBezTo>
                  <a:cubicBezTo>
                    <a:pt x="-25" y="2063"/>
                    <a:pt x="1" y="2005"/>
                    <a:pt x="1" y="2105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26" name="Freeform 5"/>
            <p:cNvSpPr/>
            <p:nvPr/>
          </p:nvSpPr>
          <p:spPr>
            <a:xfrm>
              <a:off x="72757" y="461415"/>
              <a:ext cx="65144" cy="45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13" y="2274"/>
                  </a:moveTo>
                  <a:lnTo>
                    <a:pt x="0" y="12505"/>
                  </a:lnTo>
                  <a:lnTo>
                    <a:pt x="10330" y="21600"/>
                  </a:lnTo>
                  <a:lnTo>
                    <a:pt x="21600" y="14779"/>
                  </a:lnTo>
                  <a:lnTo>
                    <a:pt x="14087" y="0"/>
                  </a:lnTo>
                  <a:lnTo>
                    <a:pt x="7513" y="2274"/>
                  </a:ln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27" name="Freeform 6"/>
            <p:cNvSpPr/>
            <p:nvPr/>
          </p:nvSpPr>
          <p:spPr>
            <a:xfrm>
              <a:off x="670127" y="664721"/>
              <a:ext cx="61348" cy="5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9" h="21600" extrusionOk="0">
                  <a:moveTo>
                    <a:pt x="2762" y="0"/>
                  </a:moveTo>
                  <a:cubicBezTo>
                    <a:pt x="4423" y="6873"/>
                    <a:pt x="5254" y="15709"/>
                    <a:pt x="8577" y="21600"/>
                  </a:cubicBezTo>
                  <a:cubicBezTo>
                    <a:pt x="10654" y="21109"/>
                    <a:pt x="13146" y="21600"/>
                    <a:pt x="15223" y="20618"/>
                  </a:cubicBezTo>
                  <a:cubicBezTo>
                    <a:pt x="19377" y="18655"/>
                    <a:pt x="17715" y="9327"/>
                    <a:pt x="13562" y="7855"/>
                  </a:cubicBezTo>
                  <a:cubicBezTo>
                    <a:pt x="11485" y="4418"/>
                    <a:pt x="11900" y="2455"/>
                    <a:pt x="8577" y="982"/>
                  </a:cubicBezTo>
                  <a:cubicBezTo>
                    <a:pt x="-561" y="1964"/>
                    <a:pt x="-2223" y="3927"/>
                    <a:pt x="2762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28" name="Freeform 7"/>
            <p:cNvSpPr/>
            <p:nvPr/>
          </p:nvSpPr>
          <p:spPr>
            <a:xfrm>
              <a:off x="2185918" y="756650"/>
              <a:ext cx="164164" cy="12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6" h="21600" extrusionOk="0">
                  <a:moveTo>
                    <a:pt x="13490" y="0"/>
                  </a:moveTo>
                  <a:cubicBezTo>
                    <a:pt x="11181" y="1102"/>
                    <a:pt x="12171" y="441"/>
                    <a:pt x="10522" y="1763"/>
                  </a:cubicBezTo>
                  <a:cubicBezTo>
                    <a:pt x="10027" y="3967"/>
                    <a:pt x="7719" y="3967"/>
                    <a:pt x="6235" y="5290"/>
                  </a:cubicBezTo>
                  <a:cubicBezTo>
                    <a:pt x="5575" y="6392"/>
                    <a:pt x="4751" y="7935"/>
                    <a:pt x="3927" y="8816"/>
                  </a:cubicBezTo>
                  <a:cubicBezTo>
                    <a:pt x="3102" y="9918"/>
                    <a:pt x="959" y="11461"/>
                    <a:pt x="959" y="11461"/>
                  </a:cubicBezTo>
                  <a:cubicBezTo>
                    <a:pt x="-2504" y="18514"/>
                    <a:pt x="4256" y="16531"/>
                    <a:pt x="7884" y="18073"/>
                  </a:cubicBezTo>
                  <a:cubicBezTo>
                    <a:pt x="8708" y="19616"/>
                    <a:pt x="9203" y="20057"/>
                    <a:pt x="10522" y="20718"/>
                  </a:cubicBezTo>
                  <a:cubicBezTo>
                    <a:pt x="10852" y="20498"/>
                    <a:pt x="11181" y="20498"/>
                    <a:pt x="11511" y="20278"/>
                  </a:cubicBezTo>
                  <a:cubicBezTo>
                    <a:pt x="11841" y="19837"/>
                    <a:pt x="11841" y="18735"/>
                    <a:pt x="12171" y="18955"/>
                  </a:cubicBezTo>
                  <a:cubicBezTo>
                    <a:pt x="12830" y="19396"/>
                    <a:pt x="13490" y="21600"/>
                    <a:pt x="13490" y="21600"/>
                  </a:cubicBezTo>
                  <a:cubicBezTo>
                    <a:pt x="15963" y="20939"/>
                    <a:pt x="15798" y="19837"/>
                    <a:pt x="17777" y="18955"/>
                  </a:cubicBezTo>
                  <a:cubicBezTo>
                    <a:pt x="17942" y="18073"/>
                    <a:pt x="18601" y="17192"/>
                    <a:pt x="18766" y="16310"/>
                  </a:cubicBezTo>
                  <a:cubicBezTo>
                    <a:pt x="19096" y="13445"/>
                    <a:pt x="15304" y="10359"/>
                    <a:pt x="14149" y="8816"/>
                  </a:cubicBezTo>
                  <a:cubicBezTo>
                    <a:pt x="14479" y="7273"/>
                    <a:pt x="16458" y="5290"/>
                    <a:pt x="16458" y="5290"/>
                  </a:cubicBezTo>
                  <a:cubicBezTo>
                    <a:pt x="17447" y="3306"/>
                    <a:pt x="17942" y="1763"/>
                    <a:pt x="15798" y="882"/>
                  </a:cubicBezTo>
                  <a:cubicBezTo>
                    <a:pt x="14149" y="1543"/>
                    <a:pt x="13490" y="2865"/>
                    <a:pt x="13490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29" name="Freeform 8"/>
            <p:cNvSpPr/>
            <p:nvPr/>
          </p:nvSpPr>
          <p:spPr>
            <a:xfrm>
              <a:off x="1259000" y="1398019"/>
              <a:ext cx="287457" cy="13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0564" extrusionOk="0">
                  <a:moveTo>
                    <a:pt x="4412" y="1278"/>
                  </a:moveTo>
                  <a:cubicBezTo>
                    <a:pt x="3597" y="-1036"/>
                    <a:pt x="2476" y="314"/>
                    <a:pt x="1355" y="1278"/>
                  </a:cubicBezTo>
                  <a:cubicBezTo>
                    <a:pt x="948" y="1664"/>
                    <a:pt x="132" y="2050"/>
                    <a:pt x="132" y="2050"/>
                  </a:cubicBezTo>
                  <a:cubicBezTo>
                    <a:pt x="-377" y="4943"/>
                    <a:pt x="642" y="8221"/>
                    <a:pt x="2170" y="8993"/>
                  </a:cubicBezTo>
                  <a:cubicBezTo>
                    <a:pt x="3393" y="8607"/>
                    <a:pt x="3800" y="8028"/>
                    <a:pt x="4819" y="7450"/>
                  </a:cubicBezTo>
                  <a:cubicBezTo>
                    <a:pt x="6246" y="9185"/>
                    <a:pt x="7366" y="9185"/>
                    <a:pt x="9098" y="9378"/>
                  </a:cubicBezTo>
                  <a:cubicBezTo>
                    <a:pt x="9710" y="9764"/>
                    <a:pt x="10932" y="10535"/>
                    <a:pt x="10932" y="10535"/>
                  </a:cubicBezTo>
                  <a:cubicBezTo>
                    <a:pt x="11849" y="12271"/>
                    <a:pt x="12766" y="13428"/>
                    <a:pt x="13174" y="15935"/>
                  </a:cubicBezTo>
                  <a:cubicBezTo>
                    <a:pt x="12359" y="18250"/>
                    <a:pt x="12461" y="19600"/>
                    <a:pt x="13989" y="20564"/>
                  </a:cubicBezTo>
                  <a:cubicBezTo>
                    <a:pt x="14397" y="19407"/>
                    <a:pt x="14906" y="18828"/>
                    <a:pt x="15619" y="18250"/>
                  </a:cubicBezTo>
                  <a:cubicBezTo>
                    <a:pt x="16027" y="17864"/>
                    <a:pt x="16842" y="17478"/>
                    <a:pt x="16842" y="17478"/>
                  </a:cubicBezTo>
                  <a:cubicBezTo>
                    <a:pt x="17453" y="17864"/>
                    <a:pt x="18676" y="18635"/>
                    <a:pt x="18676" y="18635"/>
                  </a:cubicBezTo>
                  <a:cubicBezTo>
                    <a:pt x="20306" y="18250"/>
                    <a:pt x="21223" y="17093"/>
                    <a:pt x="19491" y="14393"/>
                  </a:cubicBezTo>
                  <a:cubicBezTo>
                    <a:pt x="18268" y="12464"/>
                    <a:pt x="16434" y="11693"/>
                    <a:pt x="15212" y="9378"/>
                  </a:cubicBezTo>
                  <a:cubicBezTo>
                    <a:pt x="13989" y="7064"/>
                    <a:pt x="12053" y="3978"/>
                    <a:pt x="10321" y="2821"/>
                  </a:cubicBezTo>
                  <a:cubicBezTo>
                    <a:pt x="8283" y="3014"/>
                    <a:pt x="6857" y="2821"/>
                    <a:pt x="5023" y="3978"/>
                  </a:cubicBezTo>
                  <a:cubicBezTo>
                    <a:pt x="4412" y="3593"/>
                    <a:pt x="2985" y="1278"/>
                    <a:pt x="4412" y="1278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30" name="Freeform 9"/>
            <p:cNvSpPr/>
            <p:nvPr/>
          </p:nvSpPr>
          <p:spPr>
            <a:xfrm>
              <a:off x="1507283" y="1497390"/>
              <a:ext cx="187386" cy="67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6" h="21600" extrusionOk="0">
                  <a:moveTo>
                    <a:pt x="8913" y="0"/>
                  </a:moveTo>
                  <a:cubicBezTo>
                    <a:pt x="8264" y="1200"/>
                    <a:pt x="7127" y="800"/>
                    <a:pt x="6639" y="2400"/>
                  </a:cubicBezTo>
                  <a:cubicBezTo>
                    <a:pt x="5503" y="5600"/>
                    <a:pt x="6639" y="10400"/>
                    <a:pt x="4691" y="12000"/>
                  </a:cubicBezTo>
                  <a:cubicBezTo>
                    <a:pt x="3879" y="12800"/>
                    <a:pt x="2904" y="12400"/>
                    <a:pt x="2092" y="13600"/>
                  </a:cubicBezTo>
                  <a:cubicBezTo>
                    <a:pt x="1442" y="14400"/>
                    <a:pt x="143" y="16800"/>
                    <a:pt x="143" y="16800"/>
                  </a:cubicBezTo>
                  <a:cubicBezTo>
                    <a:pt x="-344" y="20400"/>
                    <a:pt x="468" y="20400"/>
                    <a:pt x="1767" y="21600"/>
                  </a:cubicBezTo>
                  <a:cubicBezTo>
                    <a:pt x="7939" y="20400"/>
                    <a:pt x="15409" y="18400"/>
                    <a:pt x="21256" y="13600"/>
                  </a:cubicBezTo>
                  <a:cubicBezTo>
                    <a:pt x="20606" y="11200"/>
                    <a:pt x="20444" y="8400"/>
                    <a:pt x="19632" y="6400"/>
                  </a:cubicBezTo>
                  <a:cubicBezTo>
                    <a:pt x="18820" y="4400"/>
                    <a:pt x="16709" y="3200"/>
                    <a:pt x="16709" y="3200"/>
                  </a:cubicBezTo>
                  <a:cubicBezTo>
                    <a:pt x="13298" y="5200"/>
                    <a:pt x="16871" y="7600"/>
                    <a:pt x="16059" y="9600"/>
                  </a:cubicBezTo>
                  <a:cubicBezTo>
                    <a:pt x="15734" y="10400"/>
                    <a:pt x="14110" y="7200"/>
                    <a:pt x="14110" y="7200"/>
                  </a:cubicBezTo>
                  <a:cubicBezTo>
                    <a:pt x="13136" y="6000"/>
                    <a:pt x="11512" y="6000"/>
                    <a:pt x="10537" y="5600"/>
                  </a:cubicBezTo>
                  <a:cubicBezTo>
                    <a:pt x="9076" y="3200"/>
                    <a:pt x="9725" y="4800"/>
                    <a:pt x="891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31" name="Freeform 10"/>
            <p:cNvSpPr/>
            <p:nvPr/>
          </p:nvSpPr>
          <p:spPr>
            <a:xfrm>
              <a:off x="1713147" y="1539819"/>
              <a:ext cx="54570" cy="30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11" h="21600" extrusionOk="0">
                  <a:moveTo>
                    <a:pt x="3465" y="0"/>
                  </a:moveTo>
                  <a:cubicBezTo>
                    <a:pt x="3041" y="1800"/>
                    <a:pt x="-2041" y="10800"/>
                    <a:pt x="924" y="16200"/>
                  </a:cubicBezTo>
                  <a:cubicBezTo>
                    <a:pt x="3041" y="19800"/>
                    <a:pt x="9394" y="21600"/>
                    <a:pt x="9394" y="21600"/>
                  </a:cubicBezTo>
                  <a:cubicBezTo>
                    <a:pt x="16594" y="19800"/>
                    <a:pt x="19559" y="14400"/>
                    <a:pt x="11935" y="3600"/>
                  </a:cubicBezTo>
                  <a:cubicBezTo>
                    <a:pt x="10241" y="900"/>
                    <a:pt x="3888" y="0"/>
                    <a:pt x="3465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32" name="Freeform 11"/>
            <p:cNvSpPr/>
            <p:nvPr/>
          </p:nvSpPr>
          <p:spPr>
            <a:xfrm>
              <a:off x="1813263" y="1545123"/>
              <a:ext cx="23386" cy="42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0"/>
                  </a:moveTo>
                  <a:cubicBezTo>
                    <a:pt x="6750" y="1906"/>
                    <a:pt x="2700" y="2541"/>
                    <a:pt x="0" y="8894"/>
                  </a:cubicBezTo>
                  <a:cubicBezTo>
                    <a:pt x="4050" y="16518"/>
                    <a:pt x="5400" y="19059"/>
                    <a:pt x="21600" y="21600"/>
                  </a:cubicBezTo>
                  <a:cubicBezTo>
                    <a:pt x="20250" y="18424"/>
                    <a:pt x="14850" y="14612"/>
                    <a:pt x="16200" y="11435"/>
                  </a:cubicBezTo>
                  <a:cubicBezTo>
                    <a:pt x="16200" y="8894"/>
                    <a:pt x="21600" y="3812"/>
                    <a:pt x="21600" y="3812"/>
                  </a:cubicBezTo>
                  <a:cubicBezTo>
                    <a:pt x="12150" y="635"/>
                    <a:pt x="10800" y="1906"/>
                    <a:pt x="18900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33" name="Freeform 12"/>
            <p:cNvSpPr/>
            <p:nvPr/>
          </p:nvSpPr>
          <p:spPr>
            <a:xfrm>
              <a:off x="1460819" y="147875"/>
              <a:ext cx="343815" cy="143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430" extrusionOk="0">
                  <a:moveTo>
                    <a:pt x="5760" y="15"/>
                  </a:moveTo>
                  <a:cubicBezTo>
                    <a:pt x="5130" y="3707"/>
                    <a:pt x="3960" y="4261"/>
                    <a:pt x="2160" y="5553"/>
                  </a:cubicBezTo>
                  <a:cubicBezTo>
                    <a:pt x="1620" y="5922"/>
                    <a:pt x="1080" y="6292"/>
                    <a:pt x="540" y="6661"/>
                  </a:cubicBezTo>
                  <a:cubicBezTo>
                    <a:pt x="360" y="6845"/>
                    <a:pt x="0" y="7030"/>
                    <a:pt x="0" y="7030"/>
                  </a:cubicBezTo>
                  <a:cubicBezTo>
                    <a:pt x="270" y="9984"/>
                    <a:pt x="1080" y="9799"/>
                    <a:pt x="2340" y="10722"/>
                  </a:cubicBezTo>
                  <a:cubicBezTo>
                    <a:pt x="2700" y="10907"/>
                    <a:pt x="3420" y="11461"/>
                    <a:pt x="3420" y="11461"/>
                  </a:cubicBezTo>
                  <a:cubicBezTo>
                    <a:pt x="4500" y="10722"/>
                    <a:pt x="5130" y="9799"/>
                    <a:pt x="6120" y="8507"/>
                  </a:cubicBezTo>
                  <a:cubicBezTo>
                    <a:pt x="6480" y="8138"/>
                    <a:pt x="7200" y="7768"/>
                    <a:pt x="7200" y="7768"/>
                  </a:cubicBezTo>
                  <a:cubicBezTo>
                    <a:pt x="7380" y="8322"/>
                    <a:pt x="7920" y="9245"/>
                    <a:pt x="7380" y="9984"/>
                  </a:cubicBezTo>
                  <a:cubicBezTo>
                    <a:pt x="6930" y="10722"/>
                    <a:pt x="5760" y="11092"/>
                    <a:pt x="5760" y="11092"/>
                  </a:cubicBezTo>
                  <a:cubicBezTo>
                    <a:pt x="5220" y="12753"/>
                    <a:pt x="5670" y="12753"/>
                    <a:pt x="6480" y="13307"/>
                  </a:cubicBezTo>
                  <a:cubicBezTo>
                    <a:pt x="6930" y="16076"/>
                    <a:pt x="4500" y="15707"/>
                    <a:pt x="3600" y="15892"/>
                  </a:cubicBezTo>
                  <a:cubicBezTo>
                    <a:pt x="4230" y="17184"/>
                    <a:pt x="5400" y="19399"/>
                    <a:pt x="6300" y="19953"/>
                  </a:cubicBezTo>
                  <a:cubicBezTo>
                    <a:pt x="6660" y="20138"/>
                    <a:pt x="7380" y="20692"/>
                    <a:pt x="7380" y="20692"/>
                  </a:cubicBezTo>
                  <a:cubicBezTo>
                    <a:pt x="8910" y="20322"/>
                    <a:pt x="9360" y="19768"/>
                    <a:pt x="10620" y="18845"/>
                  </a:cubicBezTo>
                  <a:cubicBezTo>
                    <a:pt x="11610" y="19030"/>
                    <a:pt x="12600" y="18845"/>
                    <a:pt x="13500" y="19215"/>
                  </a:cubicBezTo>
                  <a:cubicBezTo>
                    <a:pt x="14130" y="19584"/>
                    <a:pt x="15120" y="21430"/>
                    <a:pt x="15120" y="21430"/>
                  </a:cubicBezTo>
                  <a:cubicBezTo>
                    <a:pt x="17370" y="21061"/>
                    <a:pt x="16920" y="21245"/>
                    <a:pt x="18360" y="19953"/>
                  </a:cubicBezTo>
                  <a:cubicBezTo>
                    <a:pt x="18900" y="19399"/>
                    <a:pt x="20160" y="18845"/>
                    <a:pt x="20160" y="18845"/>
                  </a:cubicBezTo>
                  <a:cubicBezTo>
                    <a:pt x="20070" y="17922"/>
                    <a:pt x="19530" y="14968"/>
                    <a:pt x="19980" y="14045"/>
                  </a:cubicBezTo>
                  <a:cubicBezTo>
                    <a:pt x="20250" y="13307"/>
                    <a:pt x="21060" y="12568"/>
                    <a:pt x="21060" y="12568"/>
                  </a:cubicBezTo>
                  <a:cubicBezTo>
                    <a:pt x="21330" y="10722"/>
                    <a:pt x="21600" y="10722"/>
                    <a:pt x="21420" y="8507"/>
                  </a:cubicBezTo>
                  <a:cubicBezTo>
                    <a:pt x="20520" y="8876"/>
                    <a:pt x="19710" y="9245"/>
                    <a:pt x="18900" y="10353"/>
                  </a:cubicBezTo>
                  <a:cubicBezTo>
                    <a:pt x="18090" y="12938"/>
                    <a:pt x="18090" y="9061"/>
                    <a:pt x="18000" y="7768"/>
                  </a:cubicBezTo>
                  <a:cubicBezTo>
                    <a:pt x="17010" y="8138"/>
                    <a:pt x="16380" y="8692"/>
                    <a:pt x="15480" y="8138"/>
                  </a:cubicBezTo>
                  <a:cubicBezTo>
                    <a:pt x="14490" y="6107"/>
                    <a:pt x="13320" y="2415"/>
                    <a:pt x="12060" y="1492"/>
                  </a:cubicBezTo>
                  <a:cubicBezTo>
                    <a:pt x="10710" y="1861"/>
                    <a:pt x="9720" y="2230"/>
                    <a:pt x="8460" y="1861"/>
                  </a:cubicBezTo>
                  <a:cubicBezTo>
                    <a:pt x="8280" y="1492"/>
                    <a:pt x="7650" y="199"/>
                    <a:pt x="7380" y="15"/>
                  </a:cubicBezTo>
                  <a:cubicBezTo>
                    <a:pt x="6660" y="-170"/>
                    <a:pt x="6480" y="1492"/>
                    <a:pt x="5760" y="15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34" name="Freeform 13"/>
            <p:cNvSpPr/>
            <p:nvPr/>
          </p:nvSpPr>
          <p:spPr>
            <a:xfrm>
              <a:off x="1621917" y="88150"/>
              <a:ext cx="266471" cy="83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1" h="18131" extrusionOk="0">
                  <a:moveTo>
                    <a:pt x="10228" y="824"/>
                  </a:moveTo>
                  <a:cubicBezTo>
                    <a:pt x="7222" y="3254"/>
                    <a:pt x="4104" y="4064"/>
                    <a:pt x="875" y="4604"/>
                  </a:cubicBezTo>
                  <a:cubicBezTo>
                    <a:pt x="430" y="4874"/>
                    <a:pt x="-572" y="5144"/>
                    <a:pt x="430" y="7304"/>
                  </a:cubicBezTo>
                  <a:cubicBezTo>
                    <a:pt x="1766" y="10004"/>
                    <a:pt x="4216" y="9734"/>
                    <a:pt x="5774" y="12164"/>
                  </a:cubicBezTo>
                  <a:cubicBezTo>
                    <a:pt x="7779" y="19724"/>
                    <a:pt x="11007" y="17834"/>
                    <a:pt x="14459" y="18104"/>
                  </a:cubicBezTo>
                  <a:cubicBezTo>
                    <a:pt x="16463" y="17834"/>
                    <a:pt x="17131" y="17834"/>
                    <a:pt x="18913" y="16484"/>
                  </a:cubicBezTo>
                  <a:cubicBezTo>
                    <a:pt x="19358" y="16214"/>
                    <a:pt x="20249" y="15404"/>
                    <a:pt x="20249" y="15404"/>
                  </a:cubicBezTo>
                  <a:cubicBezTo>
                    <a:pt x="21028" y="12434"/>
                    <a:pt x="19915" y="11354"/>
                    <a:pt x="18913" y="10004"/>
                  </a:cubicBezTo>
                  <a:cubicBezTo>
                    <a:pt x="18467" y="9464"/>
                    <a:pt x="17576" y="7844"/>
                    <a:pt x="17576" y="7844"/>
                  </a:cubicBezTo>
                  <a:cubicBezTo>
                    <a:pt x="15016" y="9194"/>
                    <a:pt x="15795" y="8384"/>
                    <a:pt x="13791" y="5144"/>
                  </a:cubicBezTo>
                  <a:cubicBezTo>
                    <a:pt x="13123" y="2714"/>
                    <a:pt x="11341" y="-1876"/>
                    <a:pt x="10228" y="824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35" name="Freeform 14"/>
            <p:cNvSpPr/>
            <p:nvPr/>
          </p:nvSpPr>
          <p:spPr>
            <a:xfrm>
              <a:off x="2028752" y="205616"/>
              <a:ext cx="421338" cy="299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0580" extrusionOk="0">
                  <a:moveTo>
                    <a:pt x="3700" y="0"/>
                  </a:moveTo>
                  <a:cubicBezTo>
                    <a:pt x="3422" y="511"/>
                    <a:pt x="2586" y="1191"/>
                    <a:pt x="2586" y="1191"/>
                  </a:cubicBezTo>
                  <a:cubicBezTo>
                    <a:pt x="2028" y="2126"/>
                    <a:pt x="1331" y="2211"/>
                    <a:pt x="495" y="2552"/>
                  </a:cubicBezTo>
                  <a:cubicBezTo>
                    <a:pt x="-968" y="5273"/>
                    <a:pt x="1122" y="5528"/>
                    <a:pt x="2725" y="5783"/>
                  </a:cubicBezTo>
                  <a:cubicBezTo>
                    <a:pt x="3282" y="6804"/>
                    <a:pt x="3422" y="6633"/>
                    <a:pt x="4537" y="6463"/>
                  </a:cubicBezTo>
                  <a:cubicBezTo>
                    <a:pt x="5164" y="6718"/>
                    <a:pt x="5512" y="7399"/>
                    <a:pt x="6209" y="7654"/>
                  </a:cubicBezTo>
                  <a:cubicBezTo>
                    <a:pt x="7184" y="7399"/>
                    <a:pt x="7115" y="6804"/>
                    <a:pt x="7881" y="6463"/>
                  </a:cubicBezTo>
                  <a:cubicBezTo>
                    <a:pt x="8369" y="6889"/>
                    <a:pt x="8647" y="7229"/>
                    <a:pt x="8996" y="7824"/>
                  </a:cubicBezTo>
                  <a:cubicBezTo>
                    <a:pt x="8787" y="9100"/>
                    <a:pt x="8369" y="9185"/>
                    <a:pt x="9414" y="10035"/>
                  </a:cubicBezTo>
                  <a:cubicBezTo>
                    <a:pt x="10250" y="11481"/>
                    <a:pt x="7811" y="11736"/>
                    <a:pt x="7045" y="12076"/>
                  </a:cubicBezTo>
                  <a:cubicBezTo>
                    <a:pt x="6627" y="12841"/>
                    <a:pt x="6000" y="13607"/>
                    <a:pt x="5233" y="13947"/>
                  </a:cubicBezTo>
                  <a:cubicBezTo>
                    <a:pt x="4676" y="13862"/>
                    <a:pt x="4327" y="13777"/>
                    <a:pt x="3840" y="13607"/>
                  </a:cubicBezTo>
                  <a:cubicBezTo>
                    <a:pt x="3561" y="13522"/>
                    <a:pt x="3004" y="13266"/>
                    <a:pt x="3004" y="13266"/>
                  </a:cubicBezTo>
                  <a:cubicBezTo>
                    <a:pt x="2237" y="13607"/>
                    <a:pt x="2237" y="14287"/>
                    <a:pt x="2028" y="15137"/>
                  </a:cubicBezTo>
                  <a:cubicBezTo>
                    <a:pt x="1958" y="15478"/>
                    <a:pt x="1749" y="16158"/>
                    <a:pt x="1749" y="16158"/>
                  </a:cubicBezTo>
                  <a:cubicBezTo>
                    <a:pt x="2516" y="16498"/>
                    <a:pt x="3282" y="16583"/>
                    <a:pt x="4118" y="16668"/>
                  </a:cubicBezTo>
                  <a:cubicBezTo>
                    <a:pt x="4746" y="16498"/>
                    <a:pt x="5024" y="16328"/>
                    <a:pt x="5651" y="16498"/>
                  </a:cubicBezTo>
                  <a:cubicBezTo>
                    <a:pt x="6487" y="17178"/>
                    <a:pt x="6766" y="17774"/>
                    <a:pt x="7045" y="18879"/>
                  </a:cubicBezTo>
                  <a:cubicBezTo>
                    <a:pt x="7115" y="19219"/>
                    <a:pt x="7602" y="19134"/>
                    <a:pt x="7881" y="19219"/>
                  </a:cubicBezTo>
                  <a:cubicBezTo>
                    <a:pt x="8160" y="19304"/>
                    <a:pt x="8717" y="19559"/>
                    <a:pt x="8717" y="19559"/>
                  </a:cubicBezTo>
                  <a:cubicBezTo>
                    <a:pt x="9066" y="20155"/>
                    <a:pt x="9275" y="20325"/>
                    <a:pt x="9832" y="20580"/>
                  </a:cubicBezTo>
                  <a:cubicBezTo>
                    <a:pt x="10807" y="20495"/>
                    <a:pt x="12062" y="20835"/>
                    <a:pt x="11644" y="19389"/>
                  </a:cubicBezTo>
                  <a:cubicBezTo>
                    <a:pt x="11853" y="17944"/>
                    <a:pt x="12410" y="18624"/>
                    <a:pt x="13177" y="19219"/>
                  </a:cubicBezTo>
                  <a:cubicBezTo>
                    <a:pt x="14640" y="19049"/>
                    <a:pt x="14640" y="18964"/>
                    <a:pt x="14988" y="17348"/>
                  </a:cubicBezTo>
                  <a:cubicBezTo>
                    <a:pt x="14988" y="17178"/>
                    <a:pt x="14988" y="15563"/>
                    <a:pt x="14709" y="14967"/>
                  </a:cubicBezTo>
                  <a:cubicBezTo>
                    <a:pt x="14570" y="14627"/>
                    <a:pt x="14152" y="13947"/>
                    <a:pt x="14152" y="13947"/>
                  </a:cubicBezTo>
                  <a:cubicBezTo>
                    <a:pt x="14361" y="13096"/>
                    <a:pt x="14640" y="13266"/>
                    <a:pt x="15267" y="13437"/>
                  </a:cubicBezTo>
                  <a:cubicBezTo>
                    <a:pt x="15755" y="13862"/>
                    <a:pt x="15894" y="14117"/>
                    <a:pt x="16103" y="14797"/>
                  </a:cubicBezTo>
                  <a:cubicBezTo>
                    <a:pt x="16173" y="15222"/>
                    <a:pt x="16033" y="15648"/>
                    <a:pt x="16242" y="15988"/>
                  </a:cubicBezTo>
                  <a:cubicBezTo>
                    <a:pt x="16451" y="16328"/>
                    <a:pt x="16869" y="15733"/>
                    <a:pt x="17218" y="15648"/>
                  </a:cubicBezTo>
                  <a:cubicBezTo>
                    <a:pt x="18263" y="15222"/>
                    <a:pt x="19238" y="14372"/>
                    <a:pt x="20144" y="13607"/>
                  </a:cubicBezTo>
                  <a:cubicBezTo>
                    <a:pt x="20632" y="12671"/>
                    <a:pt x="20075" y="12246"/>
                    <a:pt x="19447" y="11736"/>
                  </a:cubicBezTo>
                  <a:cubicBezTo>
                    <a:pt x="18611" y="10205"/>
                    <a:pt x="18751" y="9950"/>
                    <a:pt x="17078" y="9695"/>
                  </a:cubicBezTo>
                  <a:cubicBezTo>
                    <a:pt x="16869" y="9015"/>
                    <a:pt x="16939" y="8674"/>
                    <a:pt x="17497" y="8334"/>
                  </a:cubicBezTo>
                  <a:cubicBezTo>
                    <a:pt x="17775" y="8164"/>
                    <a:pt x="18333" y="7994"/>
                    <a:pt x="18333" y="7994"/>
                  </a:cubicBezTo>
                  <a:cubicBezTo>
                    <a:pt x="19029" y="6718"/>
                    <a:pt x="17775" y="4848"/>
                    <a:pt x="16660" y="4592"/>
                  </a:cubicBezTo>
                  <a:cubicBezTo>
                    <a:pt x="15685" y="4337"/>
                    <a:pt x="16033" y="4507"/>
                    <a:pt x="15267" y="4252"/>
                  </a:cubicBezTo>
                  <a:cubicBezTo>
                    <a:pt x="14988" y="4167"/>
                    <a:pt x="14431" y="3912"/>
                    <a:pt x="14431" y="3912"/>
                  </a:cubicBezTo>
                  <a:cubicBezTo>
                    <a:pt x="12967" y="4337"/>
                    <a:pt x="14152" y="2466"/>
                    <a:pt x="13037" y="2041"/>
                  </a:cubicBezTo>
                  <a:cubicBezTo>
                    <a:pt x="11922" y="2211"/>
                    <a:pt x="10807" y="2296"/>
                    <a:pt x="9832" y="3062"/>
                  </a:cubicBezTo>
                  <a:cubicBezTo>
                    <a:pt x="9135" y="1786"/>
                    <a:pt x="9623" y="1786"/>
                    <a:pt x="10668" y="1361"/>
                  </a:cubicBezTo>
                  <a:cubicBezTo>
                    <a:pt x="10389" y="85"/>
                    <a:pt x="9832" y="511"/>
                    <a:pt x="8717" y="681"/>
                  </a:cubicBezTo>
                  <a:cubicBezTo>
                    <a:pt x="8160" y="936"/>
                    <a:pt x="7881" y="1106"/>
                    <a:pt x="7324" y="851"/>
                  </a:cubicBezTo>
                  <a:cubicBezTo>
                    <a:pt x="6418" y="-765"/>
                    <a:pt x="4188" y="1701"/>
                    <a:pt x="3700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36" name="Freeform 15"/>
            <p:cNvSpPr/>
            <p:nvPr/>
          </p:nvSpPr>
          <p:spPr>
            <a:xfrm>
              <a:off x="2005353" y="60107"/>
              <a:ext cx="83745" cy="60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extrusionOk="0">
                  <a:moveTo>
                    <a:pt x="9519" y="0"/>
                  </a:moveTo>
                  <a:cubicBezTo>
                    <a:pt x="4759" y="864"/>
                    <a:pt x="2563" y="0"/>
                    <a:pt x="0" y="4320"/>
                  </a:cubicBezTo>
                  <a:cubicBezTo>
                    <a:pt x="1464" y="9504"/>
                    <a:pt x="6590" y="15552"/>
                    <a:pt x="10983" y="17280"/>
                  </a:cubicBezTo>
                  <a:cubicBezTo>
                    <a:pt x="13546" y="18144"/>
                    <a:pt x="17573" y="21600"/>
                    <a:pt x="17573" y="21600"/>
                  </a:cubicBezTo>
                  <a:cubicBezTo>
                    <a:pt x="20868" y="19008"/>
                    <a:pt x="20136" y="15984"/>
                    <a:pt x="21234" y="12096"/>
                  </a:cubicBezTo>
                  <a:cubicBezTo>
                    <a:pt x="20136" y="4752"/>
                    <a:pt x="21600" y="7776"/>
                    <a:pt x="16108" y="3456"/>
                  </a:cubicBezTo>
                  <a:cubicBezTo>
                    <a:pt x="15376" y="2592"/>
                    <a:pt x="9519" y="2160"/>
                    <a:pt x="9519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37" name="Freeform 16"/>
            <p:cNvSpPr/>
            <p:nvPr/>
          </p:nvSpPr>
          <p:spPr>
            <a:xfrm>
              <a:off x="1846971" y="180757"/>
              <a:ext cx="121635" cy="63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19803" extrusionOk="0">
                  <a:moveTo>
                    <a:pt x="10423" y="856"/>
                  </a:moveTo>
                  <a:cubicBezTo>
                    <a:pt x="9167" y="3508"/>
                    <a:pt x="7158" y="5782"/>
                    <a:pt x="5400" y="7677"/>
                  </a:cubicBezTo>
                  <a:cubicBezTo>
                    <a:pt x="3391" y="5403"/>
                    <a:pt x="2386" y="6540"/>
                    <a:pt x="377" y="8435"/>
                  </a:cubicBezTo>
                  <a:cubicBezTo>
                    <a:pt x="-628" y="12603"/>
                    <a:pt x="377" y="18287"/>
                    <a:pt x="3391" y="19803"/>
                  </a:cubicBezTo>
                  <a:cubicBezTo>
                    <a:pt x="7660" y="17529"/>
                    <a:pt x="14442" y="15256"/>
                    <a:pt x="17958" y="11466"/>
                  </a:cubicBezTo>
                  <a:cubicBezTo>
                    <a:pt x="18963" y="9192"/>
                    <a:pt x="20972" y="4645"/>
                    <a:pt x="20972" y="4645"/>
                  </a:cubicBezTo>
                  <a:cubicBezTo>
                    <a:pt x="19465" y="-1797"/>
                    <a:pt x="17958" y="98"/>
                    <a:pt x="13437" y="856"/>
                  </a:cubicBezTo>
                  <a:cubicBezTo>
                    <a:pt x="10172" y="2371"/>
                    <a:pt x="10423" y="3887"/>
                    <a:pt x="10423" y="856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38" name="Freeform 17"/>
            <p:cNvSpPr/>
            <p:nvPr/>
          </p:nvSpPr>
          <p:spPr>
            <a:xfrm>
              <a:off x="1984397" y="189162"/>
              <a:ext cx="84419" cy="40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07" h="21600" extrusionOk="0">
                  <a:moveTo>
                    <a:pt x="9936" y="0"/>
                  </a:moveTo>
                  <a:cubicBezTo>
                    <a:pt x="6977" y="3812"/>
                    <a:pt x="4018" y="6353"/>
                    <a:pt x="1059" y="10165"/>
                  </a:cubicBezTo>
                  <a:cubicBezTo>
                    <a:pt x="-1900" y="19694"/>
                    <a:pt x="1947" y="19059"/>
                    <a:pt x="5201" y="21600"/>
                  </a:cubicBezTo>
                  <a:cubicBezTo>
                    <a:pt x="11119" y="19694"/>
                    <a:pt x="8456" y="21600"/>
                    <a:pt x="13486" y="17788"/>
                  </a:cubicBezTo>
                  <a:cubicBezTo>
                    <a:pt x="14966" y="16518"/>
                    <a:pt x="17037" y="12706"/>
                    <a:pt x="17037" y="12706"/>
                  </a:cubicBezTo>
                  <a:cubicBezTo>
                    <a:pt x="19700" y="4447"/>
                    <a:pt x="12303" y="5082"/>
                    <a:pt x="9936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39" name="Freeform 18"/>
            <p:cNvSpPr/>
            <p:nvPr/>
          </p:nvSpPr>
          <p:spPr>
            <a:xfrm>
              <a:off x="1918495" y="129054"/>
              <a:ext cx="122153" cy="53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0340" extrusionOk="0">
                  <a:moveTo>
                    <a:pt x="14739" y="4800"/>
                  </a:moveTo>
                  <a:cubicBezTo>
                    <a:pt x="9911" y="7680"/>
                    <a:pt x="11435" y="4800"/>
                    <a:pt x="7115" y="1920"/>
                  </a:cubicBezTo>
                  <a:cubicBezTo>
                    <a:pt x="1779" y="2880"/>
                    <a:pt x="1271" y="960"/>
                    <a:pt x="0" y="8640"/>
                  </a:cubicBezTo>
                  <a:cubicBezTo>
                    <a:pt x="1271" y="16320"/>
                    <a:pt x="6607" y="14880"/>
                    <a:pt x="10165" y="15360"/>
                  </a:cubicBezTo>
                  <a:cubicBezTo>
                    <a:pt x="12706" y="20160"/>
                    <a:pt x="12452" y="21600"/>
                    <a:pt x="16264" y="19200"/>
                  </a:cubicBezTo>
                  <a:cubicBezTo>
                    <a:pt x="17534" y="15360"/>
                    <a:pt x="19567" y="12000"/>
                    <a:pt x="21346" y="8640"/>
                  </a:cubicBezTo>
                  <a:cubicBezTo>
                    <a:pt x="21092" y="6720"/>
                    <a:pt x="21600" y="4320"/>
                    <a:pt x="20838" y="2880"/>
                  </a:cubicBezTo>
                  <a:cubicBezTo>
                    <a:pt x="19821" y="480"/>
                    <a:pt x="16264" y="0"/>
                    <a:pt x="16264" y="0"/>
                  </a:cubicBezTo>
                  <a:cubicBezTo>
                    <a:pt x="14231" y="1440"/>
                    <a:pt x="11944" y="10080"/>
                    <a:pt x="14739" y="480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40" name="Freeform 19"/>
            <p:cNvSpPr/>
            <p:nvPr/>
          </p:nvSpPr>
          <p:spPr>
            <a:xfrm>
              <a:off x="1866714" y="76018"/>
              <a:ext cx="80223" cy="3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1" h="19510" extrusionOk="0">
                  <a:moveTo>
                    <a:pt x="5959" y="2787"/>
                  </a:moveTo>
                  <a:cubicBezTo>
                    <a:pt x="745" y="9058"/>
                    <a:pt x="2607" y="5574"/>
                    <a:pt x="0" y="12542"/>
                  </a:cubicBezTo>
                  <a:cubicBezTo>
                    <a:pt x="1862" y="18116"/>
                    <a:pt x="4097" y="17419"/>
                    <a:pt x="7448" y="19510"/>
                  </a:cubicBezTo>
                  <a:cubicBezTo>
                    <a:pt x="13407" y="16026"/>
                    <a:pt x="6331" y="21600"/>
                    <a:pt x="10428" y="13935"/>
                  </a:cubicBezTo>
                  <a:cubicBezTo>
                    <a:pt x="12290" y="10452"/>
                    <a:pt x="17131" y="9058"/>
                    <a:pt x="19366" y="8361"/>
                  </a:cubicBezTo>
                  <a:cubicBezTo>
                    <a:pt x="21600" y="2090"/>
                    <a:pt x="19738" y="2090"/>
                    <a:pt x="16386" y="0"/>
                  </a:cubicBezTo>
                  <a:cubicBezTo>
                    <a:pt x="14152" y="697"/>
                    <a:pt x="7448" y="5574"/>
                    <a:pt x="5959" y="2787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41" name="Freeform 20"/>
            <p:cNvSpPr/>
            <p:nvPr/>
          </p:nvSpPr>
          <p:spPr>
            <a:xfrm>
              <a:off x="2085530" y="81322"/>
              <a:ext cx="218817" cy="118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36" extrusionOk="0">
                  <a:moveTo>
                    <a:pt x="5400" y="0"/>
                  </a:moveTo>
                  <a:cubicBezTo>
                    <a:pt x="3126" y="1059"/>
                    <a:pt x="4263" y="635"/>
                    <a:pt x="1989" y="1271"/>
                  </a:cubicBezTo>
                  <a:cubicBezTo>
                    <a:pt x="2558" y="4659"/>
                    <a:pt x="3126" y="6776"/>
                    <a:pt x="568" y="8047"/>
                  </a:cubicBezTo>
                  <a:cubicBezTo>
                    <a:pt x="142" y="9953"/>
                    <a:pt x="995" y="10376"/>
                    <a:pt x="1705" y="11859"/>
                  </a:cubicBezTo>
                  <a:cubicBezTo>
                    <a:pt x="1421" y="13765"/>
                    <a:pt x="1279" y="14612"/>
                    <a:pt x="0" y="15247"/>
                  </a:cubicBezTo>
                  <a:cubicBezTo>
                    <a:pt x="711" y="18635"/>
                    <a:pt x="6395" y="18000"/>
                    <a:pt x="7958" y="18212"/>
                  </a:cubicBezTo>
                  <a:cubicBezTo>
                    <a:pt x="10232" y="20541"/>
                    <a:pt x="8953" y="20118"/>
                    <a:pt x="11653" y="19482"/>
                  </a:cubicBezTo>
                  <a:cubicBezTo>
                    <a:pt x="12221" y="19482"/>
                    <a:pt x="20889" y="21600"/>
                    <a:pt x="21600" y="18212"/>
                  </a:cubicBezTo>
                  <a:cubicBezTo>
                    <a:pt x="17479" y="13976"/>
                    <a:pt x="18189" y="15247"/>
                    <a:pt x="10800" y="14824"/>
                  </a:cubicBezTo>
                  <a:cubicBezTo>
                    <a:pt x="8811" y="11859"/>
                    <a:pt x="11511" y="15459"/>
                    <a:pt x="7674" y="13129"/>
                  </a:cubicBezTo>
                  <a:cubicBezTo>
                    <a:pt x="7105" y="12706"/>
                    <a:pt x="6821" y="11647"/>
                    <a:pt x="6253" y="11012"/>
                  </a:cubicBezTo>
                  <a:cubicBezTo>
                    <a:pt x="5826" y="9106"/>
                    <a:pt x="5968" y="8259"/>
                    <a:pt x="7105" y="7200"/>
                  </a:cubicBezTo>
                  <a:cubicBezTo>
                    <a:pt x="7389" y="5718"/>
                    <a:pt x="5968" y="1906"/>
                    <a:pt x="5400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42" name="Freeform 21"/>
            <p:cNvSpPr/>
            <p:nvPr/>
          </p:nvSpPr>
          <p:spPr>
            <a:xfrm>
              <a:off x="0" y="486165"/>
              <a:ext cx="46032" cy="2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6" h="21600" extrusionOk="0">
                  <a:moveTo>
                    <a:pt x="20526" y="0"/>
                  </a:moveTo>
                  <a:cubicBezTo>
                    <a:pt x="19255" y="10800"/>
                    <a:pt x="20526" y="18360"/>
                    <a:pt x="14173" y="21600"/>
                  </a:cubicBezTo>
                  <a:cubicBezTo>
                    <a:pt x="9726" y="20520"/>
                    <a:pt x="5279" y="21600"/>
                    <a:pt x="1467" y="19440"/>
                  </a:cubicBezTo>
                  <a:cubicBezTo>
                    <a:pt x="-1074" y="18360"/>
                    <a:pt x="197" y="7560"/>
                    <a:pt x="1467" y="6480"/>
                  </a:cubicBezTo>
                  <a:cubicBezTo>
                    <a:pt x="6550" y="0"/>
                    <a:pt x="14173" y="0"/>
                    <a:pt x="20526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43" name="Freeform 22"/>
            <p:cNvSpPr/>
            <p:nvPr/>
          </p:nvSpPr>
          <p:spPr>
            <a:xfrm>
              <a:off x="1455628" y="1331210"/>
              <a:ext cx="20968" cy="19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3" h="21600" extrusionOk="0">
                  <a:moveTo>
                    <a:pt x="815" y="0"/>
                  </a:moveTo>
                  <a:cubicBezTo>
                    <a:pt x="-2271" y="12150"/>
                    <a:pt x="3900" y="14850"/>
                    <a:pt x="11100" y="21600"/>
                  </a:cubicBezTo>
                  <a:cubicBezTo>
                    <a:pt x="19329" y="5400"/>
                    <a:pt x="14186" y="2700"/>
                    <a:pt x="815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44" name="Freeform 23"/>
            <p:cNvSpPr/>
            <p:nvPr/>
          </p:nvSpPr>
          <p:spPr>
            <a:xfrm>
              <a:off x="1460815" y="1371871"/>
              <a:ext cx="22133" cy="19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3" h="21600" extrusionOk="0">
                  <a:moveTo>
                    <a:pt x="815" y="0"/>
                  </a:moveTo>
                  <a:cubicBezTo>
                    <a:pt x="-2271" y="12150"/>
                    <a:pt x="3900" y="14850"/>
                    <a:pt x="11100" y="21600"/>
                  </a:cubicBezTo>
                  <a:cubicBezTo>
                    <a:pt x="19329" y="5400"/>
                    <a:pt x="14186" y="2700"/>
                    <a:pt x="815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45" name="Freeform 24"/>
            <p:cNvSpPr/>
            <p:nvPr/>
          </p:nvSpPr>
          <p:spPr>
            <a:xfrm>
              <a:off x="1852996" y="1589320"/>
              <a:ext cx="19803" cy="21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3" h="21600" extrusionOk="0">
                  <a:moveTo>
                    <a:pt x="815" y="0"/>
                  </a:moveTo>
                  <a:cubicBezTo>
                    <a:pt x="-2271" y="12150"/>
                    <a:pt x="3900" y="14850"/>
                    <a:pt x="11100" y="21600"/>
                  </a:cubicBezTo>
                  <a:cubicBezTo>
                    <a:pt x="19329" y="5400"/>
                    <a:pt x="14186" y="2700"/>
                    <a:pt x="815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46" name="Freeform 25"/>
            <p:cNvSpPr/>
            <p:nvPr/>
          </p:nvSpPr>
          <p:spPr>
            <a:xfrm>
              <a:off x="2094145" y="790240"/>
              <a:ext cx="55839" cy="30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11" h="21600" extrusionOk="0">
                  <a:moveTo>
                    <a:pt x="3465" y="0"/>
                  </a:moveTo>
                  <a:cubicBezTo>
                    <a:pt x="3041" y="1800"/>
                    <a:pt x="-2041" y="10800"/>
                    <a:pt x="924" y="16200"/>
                  </a:cubicBezTo>
                  <a:cubicBezTo>
                    <a:pt x="3041" y="19800"/>
                    <a:pt x="9394" y="21600"/>
                    <a:pt x="9394" y="21600"/>
                  </a:cubicBezTo>
                  <a:cubicBezTo>
                    <a:pt x="16594" y="19800"/>
                    <a:pt x="19559" y="14400"/>
                    <a:pt x="11935" y="3600"/>
                  </a:cubicBezTo>
                  <a:cubicBezTo>
                    <a:pt x="10241" y="900"/>
                    <a:pt x="3888" y="0"/>
                    <a:pt x="3465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47" name="Freeform 26"/>
            <p:cNvSpPr/>
            <p:nvPr/>
          </p:nvSpPr>
          <p:spPr>
            <a:xfrm>
              <a:off x="1902054" y="450808"/>
              <a:ext cx="55840" cy="30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11" h="21600" extrusionOk="0">
                  <a:moveTo>
                    <a:pt x="3465" y="0"/>
                  </a:moveTo>
                  <a:cubicBezTo>
                    <a:pt x="3041" y="1800"/>
                    <a:pt x="-2041" y="10800"/>
                    <a:pt x="924" y="16200"/>
                  </a:cubicBezTo>
                  <a:cubicBezTo>
                    <a:pt x="3041" y="19800"/>
                    <a:pt x="9394" y="21600"/>
                    <a:pt x="9394" y="21600"/>
                  </a:cubicBezTo>
                  <a:cubicBezTo>
                    <a:pt x="16594" y="19800"/>
                    <a:pt x="19559" y="14400"/>
                    <a:pt x="11935" y="3600"/>
                  </a:cubicBezTo>
                  <a:cubicBezTo>
                    <a:pt x="10241" y="900"/>
                    <a:pt x="3888" y="0"/>
                    <a:pt x="3465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48" name="Freeform 27"/>
            <p:cNvSpPr/>
            <p:nvPr/>
          </p:nvSpPr>
          <p:spPr>
            <a:xfrm>
              <a:off x="2027488" y="155573"/>
              <a:ext cx="57109" cy="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11" h="21600" extrusionOk="0">
                  <a:moveTo>
                    <a:pt x="3465" y="0"/>
                  </a:moveTo>
                  <a:cubicBezTo>
                    <a:pt x="3041" y="1800"/>
                    <a:pt x="-2041" y="10800"/>
                    <a:pt x="924" y="16200"/>
                  </a:cubicBezTo>
                  <a:cubicBezTo>
                    <a:pt x="3041" y="19800"/>
                    <a:pt x="9394" y="21600"/>
                    <a:pt x="9394" y="21600"/>
                  </a:cubicBezTo>
                  <a:cubicBezTo>
                    <a:pt x="16594" y="19800"/>
                    <a:pt x="19559" y="14400"/>
                    <a:pt x="11935" y="3600"/>
                  </a:cubicBezTo>
                  <a:cubicBezTo>
                    <a:pt x="10241" y="900"/>
                    <a:pt x="3888" y="0"/>
                    <a:pt x="3465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49" name="Freeform 28"/>
            <p:cNvSpPr/>
            <p:nvPr/>
          </p:nvSpPr>
          <p:spPr>
            <a:xfrm>
              <a:off x="2149108" y="334128"/>
              <a:ext cx="54571" cy="30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11" h="21600" extrusionOk="0">
                  <a:moveTo>
                    <a:pt x="3465" y="0"/>
                  </a:moveTo>
                  <a:cubicBezTo>
                    <a:pt x="3041" y="1800"/>
                    <a:pt x="-2041" y="10800"/>
                    <a:pt x="924" y="16200"/>
                  </a:cubicBezTo>
                  <a:cubicBezTo>
                    <a:pt x="3041" y="19800"/>
                    <a:pt x="9394" y="21600"/>
                    <a:pt x="9394" y="21600"/>
                  </a:cubicBezTo>
                  <a:cubicBezTo>
                    <a:pt x="16594" y="19800"/>
                    <a:pt x="19559" y="14400"/>
                    <a:pt x="11935" y="3600"/>
                  </a:cubicBezTo>
                  <a:cubicBezTo>
                    <a:pt x="10241" y="900"/>
                    <a:pt x="3888" y="0"/>
                    <a:pt x="3465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50" name="Freeform 29"/>
            <p:cNvSpPr/>
            <p:nvPr/>
          </p:nvSpPr>
          <p:spPr>
            <a:xfrm>
              <a:off x="2176755" y="0"/>
              <a:ext cx="1331470" cy="57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extrusionOk="0">
                  <a:moveTo>
                    <a:pt x="1325" y="1964"/>
                  </a:moveTo>
                  <a:cubicBezTo>
                    <a:pt x="860" y="2104"/>
                    <a:pt x="907" y="2151"/>
                    <a:pt x="581" y="2618"/>
                  </a:cubicBezTo>
                  <a:cubicBezTo>
                    <a:pt x="535" y="3460"/>
                    <a:pt x="558" y="3506"/>
                    <a:pt x="163" y="3647"/>
                  </a:cubicBezTo>
                  <a:cubicBezTo>
                    <a:pt x="23" y="3834"/>
                    <a:pt x="-70" y="3834"/>
                    <a:pt x="70" y="4301"/>
                  </a:cubicBezTo>
                  <a:cubicBezTo>
                    <a:pt x="163" y="4582"/>
                    <a:pt x="418" y="4488"/>
                    <a:pt x="581" y="4582"/>
                  </a:cubicBezTo>
                  <a:cubicBezTo>
                    <a:pt x="651" y="4629"/>
                    <a:pt x="767" y="4675"/>
                    <a:pt x="767" y="4675"/>
                  </a:cubicBezTo>
                  <a:cubicBezTo>
                    <a:pt x="1023" y="4629"/>
                    <a:pt x="1534" y="4535"/>
                    <a:pt x="1093" y="5143"/>
                  </a:cubicBezTo>
                  <a:cubicBezTo>
                    <a:pt x="790" y="5049"/>
                    <a:pt x="488" y="4862"/>
                    <a:pt x="302" y="5423"/>
                  </a:cubicBezTo>
                  <a:cubicBezTo>
                    <a:pt x="488" y="6592"/>
                    <a:pt x="1511" y="5844"/>
                    <a:pt x="2116" y="5891"/>
                  </a:cubicBezTo>
                  <a:cubicBezTo>
                    <a:pt x="2209" y="6031"/>
                    <a:pt x="2255" y="6265"/>
                    <a:pt x="2348" y="6358"/>
                  </a:cubicBezTo>
                  <a:cubicBezTo>
                    <a:pt x="2441" y="6452"/>
                    <a:pt x="2627" y="6545"/>
                    <a:pt x="2627" y="6545"/>
                  </a:cubicBezTo>
                  <a:cubicBezTo>
                    <a:pt x="2929" y="6452"/>
                    <a:pt x="3022" y="6499"/>
                    <a:pt x="3232" y="6078"/>
                  </a:cubicBezTo>
                  <a:cubicBezTo>
                    <a:pt x="3441" y="4862"/>
                    <a:pt x="4092" y="5143"/>
                    <a:pt x="4627" y="4769"/>
                  </a:cubicBezTo>
                  <a:cubicBezTo>
                    <a:pt x="5022" y="4488"/>
                    <a:pt x="5347" y="3927"/>
                    <a:pt x="5743" y="3647"/>
                  </a:cubicBezTo>
                  <a:cubicBezTo>
                    <a:pt x="5975" y="3506"/>
                    <a:pt x="6184" y="3460"/>
                    <a:pt x="6440" y="3366"/>
                  </a:cubicBezTo>
                  <a:cubicBezTo>
                    <a:pt x="6603" y="3319"/>
                    <a:pt x="6905" y="3086"/>
                    <a:pt x="6905" y="3086"/>
                  </a:cubicBezTo>
                  <a:cubicBezTo>
                    <a:pt x="7161" y="2291"/>
                    <a:pt x="7742" y="2525"/>
                    <a:pt x="8161" y="2805"/>
                  </a:cubicBezTo>
                  <a:cubicBezTo>
                    <a:pt x="8463" y="3694"/>
                    <a:pt x="7719" y="3694"/>
                    <a:pt x="7463" y="3740"/>
                  </a:cubicBezTo>
                  <a:cubicBezTo>
                    <a:pt x="7184" y="3881"/>
                    <a:pt x="7045" y="4348"/>
                    <a:pt x="6719" y="4488"/>
                  </a:cubicBezTo>
                  <a:cubicBezTo>
                    <a:pt x="6533" y="4395"/>
                    <a:pt x="6417" y="4208"/>
                    <a:pt x="6254" y="4114"/>
                  </a:cubicBezTo>
                  <a:cubicBezTo>
                    <a:pt x="5812" y="4255"/>
                    <a:pt x="5324" y="4488"/>
                    <a:pt x="4906" y="4769"/>
                  </a:cubicBezTo>
                  <a:cubicBezTo>
                    <a:pt x="5115" y="5049"/>
                    <a:pt x="5301" y="5096"/>
                    <a:pt x="5557" y="5236"/>
                  </a:cubicBezTo>
                  <a:cubicBezTo>
                    <a:pt x="5626" y="5283"/>
                    <a:pt x="5743" y="5330"/>
                    <a:pt x="5743" y="5330"/>
                  </a:cubicBezTo>
                  <a:cubicBezTo>
                    <a:pt x="5766" y="5423"/>
                    <a:pt x="5859" y="5517"/>
                    <a:pt x="5836" y="5610"/>
                  </a:cubicBezTo>
                  <a:cubicBezTo>
                    <a:pt x="5789" y="5797"/>
                    <a:pt x="5557" y="5984"/>
                    <a:pt x="5557" y="5984"/>
                  </a:cubicBezTo>
                  <a:cubicBezTo>
                    <a:pt x="5347" y="6592"/>
                    <a:pt x="5673" y="7200"/>
                    <a:pt x="5975" y="7387"/>
                  </a:cubicBezTo>
                  <a:cubicBezTo>
                    <a:pt x="6487" y="7247"/>
                    <a:pt x="6789" y="7060"/>
                    <a:pt x="7324" y="7013"/>
                  </a:cubicBezTo>
                  <a:cubicBezTo>
                    <a:pt x="7696" y="7247"/>
                    <a:pt x="7952" y="8229"/>
                    <a:pt x="8068" y="8977"/>
                  </a:cubicBezTo>
                  <a:cubicBezTo>
                    <a:pt x="8045" y="9117"/>
                    <a:pt x="8068" y="9304"/>
                    <a:pt x="8021" y="9444"/>
                  </a:cubicBezTo>
                  <a:cubicBezTo>
                    <a:pt x="7952" y="9631"/>
                    <a:pt x="7742" y="9818"/>
                    <a:pt x="7742" y="9818"/>
                  </a:cubicBezTo>
                  <a:cubicBezTo>
                    <a:pt x="7533" y="10473"/>
                    <a:pt x="7649" y="10987"/>
                    <a:pt x="8021" y="11221"/>
                  </a:cubicBezTo>
                  <a:cubicBezTo>
                    <a:pt x="8254" y="11081"/>
                    <a:pt x="8347" y="11081"/>
                    <a:pt x="8486" y="11501"/>
                  </a:cubicBezTo>
                  <a:cubicBezTo>
                    <a:pt x="8300" y="11782"/>
                    <a:pt x="7975" y="11501"/>
                    <a:pt x="7789" y="11782"/>
                  </a:cubicBezTo>
                  <a:cubicBezTo>
                    <a:pt x="7510" y="12156"/>
                    <a:pt x="7975" y="12390"/>
                    <a:pt x="8021" y="12436"/>
                  </a:cubicBezTo>
                  <a:cubicBezTo>
                    <a:pt x="8114" y="12997"/>
                    <a:pt x="7998" y="13044"/>
                    <a:pt x="7742" y="13371"/>
                  </a:cubicBezTo>
                  <a:cubicBezTo>
                    <a:pt x="7649" y="13512"/>
                    <a:pt x="7463" y="13745"/>
                    <a:pt x="7463" y="13745"/>
                  </a:cubicBezTo>
                  <a:cubicBezTo>
                    <a:pt x="7254" y="14400"/>
                    <a:pt x="7370" y="14166"/>
                    <a:pt x="7138" y="14494"/>
                  </a:cubicBezTo>
                  <a:cubicBezTo>
                    <a:pt x="7045" y="14774"/>
                    <a:pt x="6766" y="15148"/>
                    <a:pt x="6766" y="15148"/>
                  </a:cubicBezTo>
                  <a:cubicBezTo>
                    <a:pt x="6556" y="15803"/>
                    <a:pt x="6626" y="15475"/>
                    <a:pt x="6533" y="15990"/>
                  </a:cubicBezTo>
                  <a:cubicBezTo>
                    <a:pt x="6556" y="17486"/>
                    <a:pt x="6510" y="18374"/>
                    <a:pt x="6719" y="19636"/>
                  </a:cubicBezTo>
                  <a:cubicBezTo>
                    <a:pt x="6789" y="20057"/>
                    <a:pt x="7068" y="20338"/>
                    <a:pt x="7231" y="20571"/>
                  </a:cubicBezTo>
                  <a:cubicBezTo>
                    <a:pt x="7347" y="20758"/>
                    <a:pt x="7649" y="20852"/>
                    <a:pt x="7649" y="20852"/>
                  </a:cubicBezTo>
                  <a:cubicBezTo>
                    <a:pt x="7835" y="21366"/>
                    <a:pt x="7952" y="21460"/>
                    <a:pt x="8254" y="21600"/>
                  </a:cubicBezTo>
                  <a:cubicBezTo>
                    <a:pt x="8672" y="21460"/>
                    <a:pt x="8649" y="21366"/>
                    <a:pt x="8951" y="20945"/>
                  </a:cubicBezTo>
                  <a:cubicBezTo>
                    <a:pt x="8998" y="20618"/>
                    <a:pt x="9091" y="20338"/>
                    <a:pt x="9230" y="20104"/>
                  </a:cubicBezTo>
                  <a:cubicBezTo>
                    <a:pt x="9323" y="19964"/>
                    <a:pt x="9509" y="19730"/>
                    <a:pt x="9509" y="19730"/>
                  </a:cubicBezTo>
                  <a:cubicBezTo>
                    <a:pt x="9626" y="19403"/>
                    <a:pt x="10416" y="17158"/>
                    <a:pt x="10579" y="17018"/>
                  </a:cubicBezTo>
                  <a:cubicBezTo>
                    <a:pt x="10974" y="16644"/>
                    <a:pt x="11230" y="16691"/>
                    <a:pt x="11695" y="16644"/>
                  </a:cubicBezTo>
                  <a:cubicBezTo>
                    <a:pt x="12137" y="16364"/>
                    <a:pt x="12323" y="15990"/>
                    <a:pt x="12811" y="15896"/>
                  </a:cubicBezTo>
                  <a:cubicBezTo>
                    <a:pt x="12950" y="15803"/>
                    <a:pt x="13090" y="15709"/>
                    <a:pt x="13229" y="15616"/>
                  </a:cubicBezTo>
                  <a:cubicBezTo>
                    <a:pt x="13322" y="15569"/>
                    <a:pt x="13508" y="15429"/>
                    <a:pt x="13508" y="15429"/>
                  </a:cubicBezTo>
                  <a:cubicBezTo>
                    <a:pt x="13950" y="14540"/>
                    <a:pt x="14299" y="14494"/>
                    <a:pt x="14950" y="14400"/>
                  </a:cubicBezTo>
                  <a:cubicBezTo>
                    <a:pt x="15392" y="14213"/>
                    <a:pt x="15834" y="14166"/>
                    <a:pt x="16299" y="14119"/>
                  </a:cubicBezTo>
                  <a:cubicBezTo>
                    <a:pt x="16485" y="13979"/>
                    <a:pt x="16485" y="13699"/>
                    <a:pt x="16671" y="13558"/>
                  </a:cubicBezTo>
                  <a:cubicBezTo>
                    <a:pt x="16950" y="13325"/>
                    <a:pt x="17205" y="13325"/>
                    <a:pt x="17461" y="12997"/>
                  </a:cubicBezTo>
                  <a:cubicBezTo>
                    <a:pt x="17508" y="12670"/>
                    <a:pt x="17601" y="12483"/>
                    <a:pt x="17647" y="12156"/>
                  </a:cubicBezTo>
                  <a:cubicBezTo>
                    <a:pt x="17670" y="11548"/>
                    <a:pt x="17647" y="10894"/>
                    <a:pt x="17694" y="10286"/>
                  </a:cubicBezTo>
                  <a:cubicBezTo>
                    <a:pt x="17694" y="10239"/>
                    <a:pt x="18391" y="9538"/>
                    <a:pt x="18531" y="9351"/>
                  </a:cubicBezTo>
                  <a:cubicBezTo>
                    <a:pt x="18693" y="8836"/>
                    <a:pt x="18717" y="8696"/>
                    <a:pt x="18996" y="8509"/>
                  </a:cubicBezTo>
                  <a:cubicBezTo>
                    <a:pt x="19112" y="7761"/>
                    <a:pt x="18856" y="7574"/>
                    <a:pt x="18577" y="7200"/>
                  </a:cubicBezTo>
                  <a:cubicBezTo>
                    <a:pt x="18461" y="7060"/>
                    <a:pt x="18298" y="6639"/>
                    <a:pt x="18298" y="6639"/>
                  </a:cubicBezTo>
                  <a:cubicBezTo>
                    <a:pt x="18205" y="6125"/>
                    <a:pt x="18345" y="5938"/>
                    <a:pt x="18577" y="5797"/>
                  </a:cubicBezTo>
                  <a:cubicBezTo>
                    <a:pt x="18763" y="5423"/>
                    <a:pt x="18833" y="4582"/>
                    <a:pt x="18996" y="4395"/>
                  </a:cubicBezTo>
                  <a:cubicBezTo>
                    <a:pt x="19089" y="4301"/>
                    <a:pt x="19275" y="4208"/>
                    <a:pt x="19275" y="4208"/>
                  </a:cubicBezTo>
                  <a:cubicBezTo>
                    <a:pt x="19554" y="4301"/>
                    <a:pt x="19647" y="4301"/>
                    <a:pt x="19833" y="4675"/>
                  </a:cubicBezTo>
                  <a:cubicBezTo>
                    <a:pt x="19995" y="4582"/>
                    <a:pt x="20298" y="4395"/>
                    <a:pt x="20298" y="4395"/>
                  </a:cubicBezTo>
                  <a:cubicBezTo>
                    <a:pt x="20600" y="3787"/>
                    <a:pt x="20995" y="3600"/>
                    <a:pt x="21414" y="3460"/>
                  </a:cubicBezTo>
                  <a:cubicBezTo>
                    <a:pt x="21530" y="3132"/>
                    <a:pt x="21530" y="2712"/>
                    <a:pt x="21367" y="2431"/>
                  </a:cubicBezTo>
                  <a:cubicBezTo>
                    <a:pt x="21274" y="2291"/>
                    <a:pt x="21088" y="2057"/>
                    <a:pt x="21088" y="2057"/>
                  </a:cubicBezTo>
                  <a:cubicBezTo>
                    <a:pt x="20716" y="2197"/>
                    <a:pt x="20832" y="2291"/>
                    <a:pt x="20577" y="2618"/>
                  </a:cubicBezTo>
                  <a:cubicBezTo>
                    <a:pt x="20484" y="2712"/>
                    <a:pt x="20298" y="2805"/>
                    <a:pt x="20298" y="2805"/>
                  </a:cubicBezTo>
                  <a:cubicBezTo>
                    <a:pt x="19763" y="2758"/>
                    <a:pt x="18763" y="2758"/>
                    <a:pt x="19647" y="2151"/>
                  </a:cubicBezTo>
                  <a:cubicBezTo>
                    <a:pt x="19554" y="1543"/>
                    <a:pt x="19251" y="1730"/>
                    <a:pt x="18949" y="1683"/>
                  </a:cubicBezTo>
                  <a:cubicBezTo>
                    <a:pt x="18740" y="1543"/>
                    <a:pt x="18577" y="1262"/>
                    <a:pt x="18391" y="1029"/>
                  </a:cubicBezTo>
                  <a:cubicBezTo>
                    <a:pt x="18298" y="935"/>
                    <a:pt x="18112" y="842"/>
                    <a:pt x="18112" y="842"/>
                  </a:cubicBezTo>
                  <a:cubicBezTo>
                    <a:pt x="16833" y="888"/>
                    <a:pt x="15927" y="514"/>
                    <a:pt x="14857" y="1216"/>
                  </a:cubicBezTo>
                  <a:cubicBezTo>
                    <a:pt x="14694" y="748"/>
                    <a:pt x="14625" y="842"/>
                    <a:pt x="14346" y="935"/>
                  </a:cubicBezTo>
                  <a:cubicBezTo>
                    <a:pt x="14136" y="1590"/>
                    <a:pt x="13880" y="1683"/>
                    <a:pt x="13508" y="1777"/>
                  </a:cubicBezTo>
                  <a:cubicBezTo>
                    <a:pt x="13299" y="2057"/>
                    <a:pt x="13439" y="2151"/>
                    <a:pt x="13369" y="2618"/>
                  </a:cubicBezTo>
                  <a:cubicBezTo>
                    <a:pt x="13229" y="2197"/>
                    <a:pt x="13090" y="1917"/>
                    <a:pt x="12857" y="1777"/>
                  </a:cubicBezTo>
                  <a:cubicBezTo>
                    <a:pt x="12788" y="1777"/>
                    <a:pt x="12462" y="1823"/>
                    <a:pt x="12346" y="1964"/>
                  </a:cubicBezTo>
                  <a:cubicBezTo>
                    <a:pt x="12206" y="2151"/>
                    <a:pt x="11927" y="2525"/>
                    <a:pt x="11927" y="2525"/>
                  </a:cubicBezTo>
                  <a:cubicBezTo>
                    <a:pt x="11718" y="2431"/>
                    <a:pt x="11625" y="2384"/>
                    <a:pt x="11555" y="1964"/>
                  </a:cubicBezTo>
                  <a:cubicBezTo>
                    <a:pt x="11672" y="1309"/>
                    <a:pt x="11276" y="1449"/>
                    <a:pt x="11044" y="1403"/>
                  </a:cubicBezTo>
                  <a:cubicBezTo>
                    <a:pt x="10835" y="1543"/>
                    <a:pt x="10928" y="1730"/>
                    <a:pt x="10718" y="1870"/>
                  </a:cubicBezTo>
                  <a:cubicBezTo>
                    <a:pt x="10323" y="1590"/>
                    <a:pt x="10416" y="1262"/>
                    <a:pt x="9974" y="1870"/>
                  </a:cubicBezTo>
                  <a:cubicBezTo>
                    <a:pt x="9858" y="2525"/>
                    <a:pt x="9858" y="2431"/>
                    <a:pt x="9463" y="2338"/>
                  </a:cubicBezTo>
                  <a:cubicBezTo>
                    <a:pt x="9021" y="2431"/>
                    <a:pt x="8882" y="2525"/>
                    <a:pt x="8440" y="2431"/>
                  </a:cubicBezTo>
                  <a:cubicBezTo>
                    <a:pt x="8231" y="2291"/>
                    <a:pt x="8207" y="2151"/>
                    <a:pt x="8393" y="1870"/>
                  </a:cubicBezTo>
                  <a:cubicBezTo>
                    <a:pt x="8765" y="1964"/>
                    <a:pt x="9114" y="2010"/>
                    <a:pt x="9463" y="1777"/>
                  </a:cubicBezTo>
                  <a:cubicBezTo>
                    <a:pt x="9835" y="701"/>
                    <a:pt x="8905" y="982"/>
                    <a:pt x="8533" y="935"/>
                  </a:cubicBezTo>
                  <a:cubicBezTo>
                    <a:pt x="8393" y="748"/>
                    <a:pt x="8254" y="561"/>
                    <a:pt x="8114" y="374"/>
                  </a:cubicBezTo>
                  <a:cubicBezTo>
                    <a:pt x="8021" y="234"/>
                    <a:pt x="7835" y="0"/>
                    <a:pt x="7835" y="0"/>
                  </a:cubicBezTo>
                  <a:cubicBezTo>
                    <a:pt x="7789" y="47"/>
                    <a:pt x="7742" y="47"/>
                    <a:pt x="7696" y="94"/>
                  </a:cubicBezTo>
                  <a:cubicBezTo>
                    <a:pt x="7626" y="140"/>
                    <a:pt x="7580" y="140"/>
                    <a:pt x="7510" y="187"/>
                  </a:cubicBezTo>
                  <a:cubicBezTo>
                    <a:pt x="7417" y="234"/>
                    <a:pt x="7231" y="374"/>
                    <a:pt x="7231" y="374"/>
                  </a:cubicBezTo>
                  <a:cubicBezTo>
                    <a:pt x="7021" y="1029"/>
                    <a:pt x="6626" y="281"/>
                    <a:pt x="6347" y="94"/>
                  </a:cubicBezTo>
                  <a:cubicBezTo>
                    <a:pt x="6208" y="140"/>
                    <a:pt x="5533" y="748"/>
                    <a:pt x="5510" y="748"/>
                  </a:cubicBezTo>
                  <a:cubicBezTo>
                    <a:pt x="5185" y="795"/>
                    <a:pt x="4859" y="795"/>
                    <a:pt x="4534" y="842"/>
                  </a:cubicBezTo>
                  <a:cubicBezTo>
                    <a:pt x="4185" y="888"/>
                    <a:pt x="3929" y="935"/>
                    <a:pt x="3650" y="1309"/>
                  </a:cubicBezTo>
                  <a:cubicBezTo>
                    <a:pt x="3325" y="1216"/>
                    <a:pt x="3208" y="1262"/>
                    <a:pt x="2953" y="935"/>
                  </a:cubicBezTo>
                  <a:cubicBezTo>
                    <a:pt x="2790" y="1029"/>
                    <a:pt x="2604" y="1122"/>
                    <a:pt x="2441" y="1216"/>
                  </a:cubicBezTo>
                  <a:cubicBezTo>
                    <a:pt x="2302" y="1636"/>
                    <a:pt x="2557" y="1917"/>
                    <a:pt x="2767" y="2057"/>
                  </a:cubicBezTo>
                  <a:cubicBezTo>
                    <a:pt x="2836" y="2431"/>
                    <a:pt x="2581" y="3179"/>
                    <a:pt x="2581" y="3179"/>
                  </a:cubicBezTo>
                  <a:cubicBezTo>
                    <a:pt x="2534" y="3694"/>
                    <a:pt x="2511" y="3834"/>
                    <a:pt x="2255" y="3647"/>
                  </a:cubicBezTo>
                  <a:cubicBezTo>
                    <a:pt x="2092" y="3132"/>
                    <a:pt x="2255" y="2945"/>
                    <a:pt x="2348" y="2431"/>
                  </a:cubicBezTo>
                  <a:cubicBezTo>
                    <a:pt x="2162" y="2057"/>
                    <a:pt x="2046" y="1683"/>
                    <a:pt x="1790" y="1496"/>
                  </a:cubicBezTo>
                  <a:cubicBezTo>
                    <a:pt x="1627" y="1590"/>
                    <a:pt x="1488" y="1823"/>
                    <a:pt x="1325" y="1964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51" name="Freeform 30"/>
            <p:cNvSpPr/>
            <p:nvPr/>
          </p:nvSpPr>
          <p:spPr>
            <a:xfrm>
              <a:off x="2589761" y="304074"/>
              <a:ext cx="56947" cy="38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64" h="21600" extrusionOk="0">
                  <a:moveTo>
                    <a:pt x="11785" y="0"/>
                  </a:moveTo>
                  <a:cubicBezTo>
                    <a:pt x="10124" y="8100"/>
                    <a:pt x="5554" y="10800"/>
                    <a:pt x="985" y="13500"/>
                  </a:cubicBezTo>
                  <a:cubicBezTo>
                    <a:pt x="-2338" y="21600"/>
                    <a:pt x="3477" y="20925"/>
                    <a:pt x="7631" y="21600"/>
                  </a:cubicBezTo>
                  <a:cubicBezTo>
                    <a:pt x="10124" y="20925"/>
                    <a:pt x="12616" y="21600"/>
                    <a:pt x="15108" y="20250"/>
                  </a:cubicBezTo>
                  <a:cubicBezTo>
                    <a:pt x="19262" y="17550"/>
                    <a:pt x="11785" y="2025"/>
                    <a:pt x="11785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52" name="Freeform 31"/>
            <p:cNvSpPr/>
            <p:nvPr/>
          </p:nvSpPr>
          <p:spPr>
            <a:xfrm>
              <a:off x="3126159" y="413682"/>
              <a:ext cx="245542" cy="88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09" y="2400"/>
                  </a:moveTo>
                  <a:cubicBezTo>
                    <a:pt x="11177" y="3600"/>
                    <a:pt x="9795" y="2400"/>
                    <a:pt x="8288" y="1200"/>
                  </a:cubicBezTo>
                  <a:cubicBezTo>
                    <a:pt x="7786" y="900"/>
                    <a:pt x="6781" y="0"/>
                    <a:pt x="6781" y="0"/>
                  </a:cubicBezTo>
                  <a:cubicBezTo>
                    <a:pt x="4772" y="1500"/>
                    <a:pt x="1507" y="4800"/>
                    <a:pt x="0" y="8400"/>
                  </a:cubicBezTo>
                  <a:cubicBezTo>
                    <a:pt x="502" y="11700"/>
                    <a:pt x="2260" y="11700"/>
                    <a:pt x="3516" y="12000"/>
                  </a:cubicBezTo>
                  <a:cubicBezTo>
                    <a:pt x="4898" y="13200"/>
                    <a:pt x="5149" y="18000"/>
                    <a:pt x="5274" y="18000"/>
                  </a:cubicBezTo>
                  <a:cubicBezTo>
                    <a:pt x="6279" y="18900"/>
                    <a:pt x="7284" y="19500"/>
                    <a:pt x="8288" y="20400"/>
                  </a:cubicBezTo>
                  <a:cubicBezTo>
                    <a:pt x="8791" y="20700"/>
                    <a:pt x="9795" y="21600"/>
                    <a:pt x="9795" y="21600"/>
                  </a:cubicBezTo>
                  <a:cubicBezTo>
                    <a:pt x="11553" y="21300"/>
                    <a:pt x="14693" y="20700"/>
                    <a:pt x="16326" y="18000"/>
                  </a:cubicBezTo>
                  <a:cubicBezTo>
                    <a:pt x="18586" y="14400"/>
                    <a:pt x="18837" y="13800"/>
                    <a:pt x="21600" y="13200"/>
                  </a:cubicBezTo>
                  <a:cubicBezTo>
                    <a:pt x="21223" y="8700"/>
                    <a:pt x="20344" y="6900"/>
                    <a:pt x="18586" y="5400"/>
                  </a:cubicBezTo>
                  <a:cubicBezTo>
                    <a:pt x="18209" y="3000"/>
                    <a:pt x="18084" y="2100"/>
                    <a:pt x="17079" y="1200"/>
                  </a:cubicBezTo>
                  <a:cubicBezTo>
                    <a:pt x="16828" y="1200"/>
                    <a:pt x="13186" y="3300"/>
                    <a:pt x="12809" y="240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53" name="Freeform 32"/>
            <p:cNvSpPr/>
            <p:nvPr/>
          </p:nvSpPr>
          <p:spPr>
            <a:xfrm>
              <a:off x="3328057" y="143197"/>
              <a:ext cx="56946" cy="40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64" h="21600" extrusionOk="0">
                  <a:moveTo>
                    <a:pt x="11785" y="0"/>
                  </a:moveTo>
                  <a:cubicBezTo>
                    <a:pt x="10124" y="8100"/>
                    <a:pt x="5554" y="10800"/>
                    <a:pt x="985" y="13500"/>
                  </a:cubicBezTo>
                  <a:cubicBezTo>
                    <a:pt x="-2338" y="21600"/>
                    <a:pt x="3477" y="20925"/>
                    <a:pt x="7631" y="21600"/>
                  </a:cubicBezTo>
                  <a:cubicBezTo>
                    <a:pt x="10124" y="20925"/>
                    <a:pt x="12616" y="21600"/>
                    <a:pt x="15108" y="20250"/>
                  </a:cubicBezTo>
                  <a:cubicBezTo>
                    <a:pt x="19262" y="17550"/>
                    <a:pt x="11785" y="2025"/>
                    <a:pt x="11785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54" name="Freeform 33"/>
            <p:cNvSpPr/>
            <p:nvPr/>
          </p:nvSpPr>
          <p:spPr>
            <a:xfrm>
              <a:off x="3853298" y="95212"/>
              <a:ext cx="274130" cy="99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5" h="20554" extrusionOk="0">
                  <a:moveTo>
                    <a:pt x="18775" y="733"/>
                  </a:moveTo>
                  <a:cubicBezTo>
                    <a:pt x="16049" y="479"/>
                    <a:pt x="12379" y="-1046"/>
                    <a:pt x="9548" y="1241"/>
                  </a:cubicBezTo>
                  <a:cubicBezTo>
                    <a:pt x="9233" y="3528"/>
                    <a:pt x="9338" y="4036"/>
                    <a:pt x="10177" y="5307"/>
                  </a:cubicBezTo>
                  <a:cubicBezTo>
                    <a:pt x="10387" y="6069"/>
                    <a:pt x="11121" y="7594"/>
                    <a:pt x="9967" y="7340"/>
                  </a:cubicBezTo>
                  <a:cubicBezTo>
                    <a:pt x="9338" y="7086"/>
                    <a:pt x="8080" y="5815"/>
                    <a:pt x="8080" y="5815"/>
                  </a:cubicBezTo>
                  <a:cubicBezTo>
                    <a:pt x="7765" y="5053"/>
                    <a:pt x="7346" y="3528"/>
                    <a:pt x="6822" y="3782"/>
                  </a:cubicBezTo>
                  <a:cubicBezTo>
                    <a:pt x="4200" y="4545"/>
                    <a:pt x="4725" y="5307"/>
                    <a:pt x="1160" y="5815"/>
                  </a:cubicBezTo>
                  <a:cubicBezTo>
                    <a:pt x="-1252" y="6832"/>
                    <a:pt x="635" y="10389"/>
                    <a:pt x="1998" y="11406"/>
                  </a:cubicBezTo>
                  <a:cubicBezTo>
                    <a:pt x="3257" y="12422"/>
                    <a:pt x="2418" y="11914"/>
                    <a:pt x="4515" y="12422"/>
                  </a:cubicBezTo>
                  <a:cubicBezTo>
                    <a:pt x="5354" y="13947"/>
                    <a:pt x="5668" y="15980"/>
                    <a:pt x="6612" y="17505"/>
                  </a:cubicBezTo>
                  <a:cubicBezTo>
                    <a:pt x="6927" y="19538"/>
                    <a:pt x="7241" y="19792"/>
                    <a:pt x="8080" y="20554"/>
                  </a:cubicBezTo>
                  <a:cubicBezTo>
                    <a:pt x="9653" y="19538"/>
                    <a:pt x="9129" y="18013"/>
                    <a:pt x="10177" y="15980"/>
                  </a:cubicBezTo>
                  <a:cubicBezTo>
                    <a:pt x="10597" y="15218"/>
                    <a:pt x="11435" y="13947"/>
                    <a:pt x="11435" y="13947"/>
                  </a:cubicBezTo>
                  <a:cubicBezTo>
                    <a:pt x="11645" y="12930"/>
                    <a:pt x="11750" y="11660"/>
                    <a:pt x="12065" y="10898"/>
                  </a:cubicBezTo>
                  <a:cubicBezTo>
                    <a:pt x="12589" y="9373"/>
                    <a:pt x="15315" y="8356"/>
                    <a:pt x="16259" y="7848"/>
                  </a:cubicBezTo>
                  <a:cubicBezTo>
                    <a:pt x="16993" y="7594"/>
                    <a:pt x="17727" y="7340"/>
                    <a:pt x="18356" y="6832"/>
                  </a:cubicBezTo>
                  <a:cubicBezTo>
                    <a:pt x="18775" y="6578"/>
                    <a:pt x="19614" y="5815"/>
                    <a:pt x="19614" y="5815"/>
                  </a:cubicBezTo>
                  <a:cubicBezTo>
                    <a:pt x="20348" y="3020"/>
                    <a:pt x="19614" y="2766"/>
                    <a:pt x="18775" y="73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55" name="Freeform 34"/>
            <p:cNvSpPr/>
            <p:nvPr/>
          </p:nvSpPr>
          <p:spPr>
            <a:xfrm>
              <a:off x="4031218" y="149268"/>
              <a:ext cx="72533" cy="3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53" h="18971" extrusionOk="0">
                  <a:moveTo>
                    <a:pt x="10250" y="2000"/>
                  </a:moveTo>
                  <a:cubicBezTo>
                    <a:pt x="8900" y="11257"/>
                    <a:pt x="4513" y="-2629"/>
                    <a:pt x="800" y="457"/>
                  </a:cubicBezTo>
                  <a:cubicBezTo>
                    <a:pt x="-1900" y="9714"/>
                    <a:pt x="2825" y="18200"/>
                    <a:pt x="6200" y="18971"/>
                  </a:cubicBezTo>
                  <a:cubicBezTo>
                    <a:pt x="8225" y="18200"/>
                    <a:pt x="14300" y="9714"/>
                    <a:pt x="16325" y="8171"/>
                  </a:cubicBezTo>
                  <a:cubicBezTo>
                    <a:pt x="19700" y="5085"/>
                    <a:pt x="10250" y="4314"/>
                    <a:pt x="10250" y="200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56" name="Freeform 35"/>
            <p:cNvSpPr/>
            <p:nvPr/>
          </p:nvSpPr>
          <p:spPr>
            <a:xfrm>
              <a:off x="3461899" y="597009"/>
              <a:ext cx="208795" cy="215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1" extrusionOk="0">
                  <a:moveTo>
                    <a:pt x="3551" y="2209"/>
                  </a:moveTo>
                  <a:cubicBezTo>
                    <a:pt x="1923" y="2700"/>
                    <a:pt x="1036" y="1718"/>
                    <a:pt x="0" y="2945"/>
                  </a:cubicBezTo>
                  <a:cubicBezTo>
                    <a:pt x="296" y="3804"/>
                    <a:pt x="2071" y="5154"/>
                    <a:pt x="2071" y="5154"/>
                  </a:cubicBezTo>
                  <a:cubicBezTo>
                    <a:pt x="2811" y="6995"/>
                    <a:pt x="2959" y="9450"/>
                    <a:pt x="5030" y="10554"/>
                  </a:cubicBezTo>
                  <a:cubicBezTo>
                    <a:pt x="6214" y="10186"/>
                    <a:pt x="6658" y="10432"/>
                    <a:pt x="7693" y="11045"/>
                  </a:cubicBezTo>
                  <a:cubicBezTo>
                    <a:pt x="8433" y="12763"/>
                    <a:pt x="8877" y="12272"/>
                    <a:pt x="7397" y="13009"/>
                  </a:cubicBezTo>
                  <a:cubicBezTo>
                    <a:pt x="5622" y="12763"/>
                    <a:pt x="4734" y="12272"/>
                    <a:pt x="4142" y="13745"/>
                  </a:cubicBezTo>
                  <a:cubicBezTo>
                    <a:pt x="4734" y="15709"/>
                    <a:pt x="4882" y="15586"/>
                    <a:pt x="2367" y="15954"/>
                  </a:cubicBezTo>
                  <a:cubicBezTo>
                    <a:pt x="2515" y="16200"/>
                    <a:pt x="2367" y="16568"/>
                    <a:pt x="2663" y="16691"/>
                  </a:cubicBezTo>
                  <a:cubicBezTo>
                    <a:pt x="3107" y="16936"/>
                    <a:pt x="4438" y="17182"/>
                    <a:pt x="4438" y="17182"/>
                  </a:cubicBezTo>
                  <a:cubicBezTo>
                    <a:pt x="4142" y="18532"/>
                    <a:pt x="3107" y="19391"/>
                    <a:pt x="2663" y="20618"/>
                  </a:cubicBezTo>
                  <a:cubicBezTo>
                    <a:pt x="2811" y="20863"/>
                    <a:pt x="2663" y="21232"/>
                    <a:pt x="2959" y="21354"/>
                  </a:cubicBezTo>
                  <a:cubicBezTo>
                    <a:pt x="3255" y="21477"/>
                    <a:pt x="4734" y="20863"/>
                    <a:pt x="5030" y="20863"/>
                  </a:cubicBezTo>
                  <a:cubicBezTo>
                    <a:pt x="6214" y="20741"/>
                    <a:pt x="7397" y="20741"/>
                    <a:pt x="8581" y="20618"/>
                  </a:cubicBezTo>
                  <a:cubicBezTo>
                    <a:pt x="10356" y="20372"/>
                    <a:pt x="11836" y="20372"/>
                    <a:pt x="13611" y="20863"/>
                  </a:cubicBezTo>
                  <a:cubicBezTo>
                    <a:pt x="14499" y="20741"/>
                    <a:pt x="15386" y="20741"/>
                    <a:pt x="16274" y="20618"/>
                  </a:cubicBezTo>
                  <a:cubicBezTo>
                    <a:pt x="16866" y="20495"/>
                    <a:pt x="18049" y="20127"/>
                    <a:pt x="18049" y="20127"/>
                  </a:cubicBezTo>
                  <a:cubicBezTo>
                    <a:pt x="18345" y="19268"/>
                    <a:pt x="18197" y="17918"/>
                    <a:pt x="18937" y="17182"/>
                  </a:cubicBezTo>
                  <a:cubicBezTo>
                    <a:pt x="19529" y="16568"/>
                    <a:pt x="21600" y="16200"/>
                    <a:pt x="21600" y="16200"/>
                  </a:cubicBezTo>
                  <a:cubicBezTo>
                    <a:pt x="21008" y="12763"/>
                    <a:pt x="21156" y="13500"/>
                    <a:pt x="16274" y="13254"/>
                  </a:cubicBezTo>
                  <a:cubicBezTo>
                    <a:pt x="15090" y="11782"/>
                    <a:pt x="15238" y="10677"/>
                    <a:pt x="13019" y="10063"/>
                  </a:cubicBezTo>
                  <a:cubicBezTo>
                    <a:pt x="12575" y="9572"/>
                    <a:pt x="12723" y="8713"/>
                    <a:pt x="12132" y="8345"/>
                  </a:cubicBezTo>
                  <a:cubicBezTo>
                    <a:pt x="11392" y="7854"/>
                    <a:pt x="10208" y="7854"/>
                    <a:pt x="9468" y="7363"/>
                  </a:cubicBezTo>
                  <a:cubicBezTo>
                    <a:pt x="7693" y="5154"/>
                    <a:pt x="9912" y="5645"/>
                    <a:pt x="12723" y="5400"/>
                  </a:cubicBezTo>
                  <a:cubicBezTo>
                    <a:pt x="13759" y="2945"/>
                    <a:pt x="12279" y="3436"/>
                    <a:pt x="9468" y="3682"/>
                  </a:cubicBezTo>
                  <a:cubicBezTo>
                    <a:pt x="9173" y="2945"/>
                    <a:pt x="10356" y="1472"/>
                    <a:pt x="10356" y="1472"/>
                  </a:cubicBezTo>
                  <a:cubicBezTo>
                    <a:pt x="9468" y="368"/>
                    <a:pt x="8285" y="245"/>
                    <a:pt x="6805" y="0"/>
                  </a:cubicBezTo>
                  <a:cubicBezTo>
                    <a:pt x="5178" y="245"/>
                    <a:pt x="5030" y="-123"/>
                    <a:pt x="4438" y="982"/>
                  </a:cubicBezTo>
                  <a:cubicBezTo>
                    <a:pt x="3699" y="2454"/>
                    <a:pt x="4290" y="2822"/>
                    <a:pt x="3551" y="2209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57" name="Freeform 36"/>
            <p:cNvSpPr/>
            <p:nvPr/>
          </p:nvSpPr>
          <p:spPr>
            <a:xfrm>
              <a:off x="3365370" y="676484"/>
              <a:ext cx="124926" cy="110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9" h="21042" extrusionOk="0">
                  <a:moveTo>
                    <a:pt x="12466" y="851"/>
                  </a:moveTo>
                  <a:cubicBezTo>
                    <a:pt x="14579" y="-558"/>
                    <a:pt x="15988" y="-88"/>
                    <a:pt x="18101" y="1320"/>
                  </a:cubicBezTo>
                  <a:cubicBezTo>
                    <a:pt x="20214" y="4607"/>
                    <a:pt x="19510" y="2964"/>
                    <a:pt x="20449" y="5546"/>
                  </a:cubicBezTo>
                  <a:cubicBezTo>
                    <a:pt x="19745" y="7894"/>
                    <a:pt x="18101" y="8129"/>
                    <a:pt x="17162" y="10712"/>
                  </a:cubicBezTo>
                  <a:cubicBezTo>
                    <a:pt x="18806" y="15642"/>
                    <a:pt x="12936" y="16112"/>
                    <a:pt x="9649" y="17285"/>
                  </a:cubicBezTo>
                  <a:cubicBezTo>
                    <a:pt x="8240" y="19633"/>
                    <a:pt x="5423" y="19633"/>
                    <a:pt x="3075" y="21042"/>
                  </a:cubicBezTo>
                  <a:cubicBezTo>
                    <a:pt x="962" y="20572"/>
                    <a:pt x="-1151" y="19164"/>
                    <a:pt x="727" y="16346"/>
                  </a:cubicBezTo>
                  <a:cubicBezTo>
                    <a:pt x="1432" y="15407"/>
                    <a:pt x="3545" y="14468"/>
                    <a:pt x="3545" y="14468"/>
                  </a:cubicBezTo>
                  <a:cubicBezTo>
                    <a:pt x="4249" y="12355"/>
                    <a:pt x="3779" y="11885"/>
                    <a:pt x="2136" y="10242"/>
                  </a:cubicBezTo>
                  <a:cubicBezTo>
                    <a:pt x="3075" y="6485"/>
                    <a:pt x="5423" y="7894"/>
                    <a:pt x="8240" y="6016"/>
                  </a:cubicBezTo>
                  <a:cubicBezTo>
                    <a:pt x="11997" y="3433"/>
                    <a:pt x="10588" y="5077"/>
                    <a:pt x="12466" y="851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58" name="Freeform 37"/>
            <p:cNvSpPr/>
            <p:nvPr/>
          </p:nvSpPr>
          <p:spPr>
            <a:xfrm>
              <a:off x="6597148" y="2568583"/>
              <a:ext cx="908905" cy="812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431" extrusionOk="0">
                  <a:moveTo>
                    <a:pt x="7234" y="224"/>
                  </a:moveTo>
                  <a:cubicBezTo>
                    <a:pt x="6654" y="-136"/>
                    <a:pt x="6381" y="-71"/>
                    <a:pt x="6006" y="486"/>
                  </a:cubicBezTo>
                  <a:cubicBezTo>
                    <a:pt x="5835" y="1860"/>
                    <a:pt x="6176" y="2744"/>
                    <a:pt x="4914" y="1533"/>
                  </a:cubicBezTo>
                  <a:cubicBezTo>
                    <a:pt x="4470" y="1599"/>
                    <a:pt x="3924" y="1533"/>
                    <a:pt x="3549" y="1795"/>
                  </a:cubicBezTo>
                  <a:cubicBezTo>
                    <a:pt x="2662" y="2482"/>
                    <a:pt x="3890" y="1991"/>
                    <a:pt x="2866" y="2319"/>
                  </a:cubicBezTo>
                  <a:cubicBezTo>
                    <a:pt x="2662" y="2940"/>
                    <a:pt x="3139" y="3366"/>
                    <a:pt x="2320" y="3628"/>
                  </a:cubicBezTo>
                  <a:cubicBezTo>
                    <a:pt x="1877" y="4282"/>
                    <a:pt x="2013" y="5068"/>
                    <a:pt x="1228" y="5329"/>
                  </a:cubicBezTo>
                  <a:cubicBezTo>
                    <a:pt x="546" y="5199"/>
                    <a:pt x="239" y="5035"/>
                    <a:pt x="0" y="5722"/>
                  </a:cubicBezTo>
                  <a:cubicBezTo>
                    <a:pt x="307" y="7457"/>
                    <a:pt x="1467" y="8995"/>
                    <a:pt x="2457" y="10435"/>
                  </a:cubicBezTo>
                  <a:cubicBezTo>
                    <a:pt x="2798" y="12006"/>
                    <a:pt x="2900" y="12693"/>
                    <a:pt x="4095" y="13839"/>
                  </a:cubicBezTo>
                  <a:cubicBezTo>
                    <a:pt x="4334" y="14068"/>
                    <a:pt x="4641" y="14199"/>
                    <a:pt x="4914" y="14362"/>
                  </a:cubicBezTo>
                  <a:cubicBezTo>
                    <a:pt x="5153" y="14526"/>
                    <a:pt x="5733" y="14624"/>
                    <a:pt x="5733" y="14624"/>
                  </a:cubicBezTo>
                  <a:cubicBezTo>
                    <a:pt x="6415" y="14395"/>
                    <a:pt x="7098" y="14199"/>
                    <a:pt x="7780" y="13969"/>
                  </a:cubicBezTo>
                  <a:cubicBezTo>
                    <a:pt x="8053" y="13871"/>
                    <a:pt x="8599" y="13708"/>
                    <a:pt x="8599" y="13708"/>
                  </a:cubicBezTo>
                  <a:cubicBezTo>
                    <a:pt x="9247" y="13904"/>
                    <a:pt x="9589" y="14428"/>
                    <a:pt x="10237" y="14624"/>
                  </a:cubicBezTo>
                  <a:cubicBezTo>
                    <a:pt x="10919" y="15279"/>
                    <a:pt x="10749" y="16228"/>
                    <a:pt x="11056" y="17111"/>
                  </a:cubicBezTo>
                  <a:cubicBezTo>
                    <a:pt x="11192" y="17079"/>
                    <a:pt x="11363" y="17079"/>
                    <a:pt x="11465" y="16980"/>
                  </a:cubicBezTo>
                  <a:cubicBezTo>
                    <a:pt x="11602" y="16882"/>
                    <a:pt x="11568" y="16588"/>
                    <a:pt x="11738" y="16588"/>
                  </a:cubicBezTo>
                  <a:cubicBezTo>
                    <a:pt x="12216" y="16588"/>
                    <a:pt x="12353" y="17569"/>
                    <a:pt x="12557" y="17766"/>
                  </a:cubicBezTo>
                  <a:cubicBezTo>
                    <a:pt x="12899" y="18093"/>
                    <a:pt x="13376" y="18289"/>
                    <a:pt x="13786" y="18551"/>
                  </a:cubicBezTo>
                  <a:cubicBezTo>
                    <a:pt x="14264" y="18846"/>
                    <a:pt x="14400" y="19304"/>
                    <a:pt x="14878" y="19599"/>
                  </a:cubicBezTo>
                  <a:cubicBezTo>
                    <a:pt x="14980" y="19729"/>
                    <a:pt x="15048" y="19893"/>
                    <a:pt x="15151" y="19991"/>
                  </a:cubicBezTo>
                  <a:cubicBezTo>
                    <a:pt x="15253" y="20089"/>
                    <a:pt x="15458" y="20122"/>
                    <a:pt x="15560" y="20253"/>
                  </a:cubicBezTo>
                  <a:cubicBezTo>
                    <a:pt x="16686" y="21464"/>
                    <a:pt x="15594" y="20711"/>
                    <a:pt x="16516" y="21300"/>
                  </a:cubicBezTo>
                  <a:cubicBezTo>
                    <a:pt x="16618" y="21039"/>
                    <a:pt x="16550" y="20351"/>
                    <a:pt x="16789" y="20515"/>
                  </a:cubicBezTo>
                  <a:cubicBezTo>
                    <a:pt x="17369" y="20875"/>
                    <a:pt x="17812" y="21235"/>
                    <a:pt x="18427" y="21431"/>
                  </a:cubicBezTo>
                  <a:cubicBezTo>
                    <a:pt x="19007" y="20875"/>
                    <a:pt x="19348" y="21071"/>
                    <a:pt x="20064" y="21300"/>
                  </a:cubicBezTo>
                  <a:cubicBezTo>
                    <a:pt x="20849" y="20188"/>
                    <a:pt x="19553" y="18191"/>
                    <a:pt x="21020" y="17242"/>
                  </a:cubicBezTo>
                  <a:cubicBezTo>
                    <a:pt x="21566" y="16457"/>
                    <a:pt x="21464" y="16097"/>
                    <a:pt x="21566" y="15017"/>
                  </a:cubicBezTo>
                  <a:cubicBezTo>
                    <a:pt x="21498" y="14264"/>
                    <a:pt x="21600" y="12628"/>
                    <a:pt x="21156" y="11875"/>
                  </a:cubicBezTo>
                  <a:cubicBezTo>
                    <a:pt x="20474" y="10729"/>
                    <a:pt x="19280" y="9682"/>
                    <a:pt x="18290" y="8733"/>
                  </a:cubicBezTo>
                  <a:cubicBezTo>
                    <a:pt x="18154" y="8340"/>
                    <a:pt x="18154" y="7948"/>
                    <a:pt x="18017" y="7555"/>
                  </a:cubicBezTo>
                  <a:cubicBezTo>
                    <a:pt x="17915" y="7228"/>
                    <a:pt x="16174" y="6017"/>
                    <a:pt x="15697" y="5722"/>
                  </a:cubicBezTo>
                  <a:cubicBezTo>
                    <a:pt x="15799" y="5460"/>
                    <a:pt x="16072" y="5231"/>
                    <a:pt x="16106" y="4937"/>
                  </a:cubicBezTo>
                  <a:cubicBezTo>
                    <a:pt x="16174" y="4577"/>
                    <a:pt x="15731" y="4348"/>
                    <a:pt x="15560" y="4151"/>
                  </a:cubicBezTo>
                  <a:cubicBezTo>
                    <a:pt x="14844" y="3333"/>
                    <a:pt x="15390" y="2744"/>
                    <a:pt x="14195" y="2449"/>
                  </a:cubicBezTo>
                  <a:cubicBezTo>
                    <a:pt x="13479" y="1435"/>
                    <a:pt x="13752" y="1959"/>
                    <a:pt x="13376" y="879"/>
                  </a:cubicBezTo>
                  <a:cubicBezTo>
                    <a:pt x="13342" y="748"/>
                    <a:pt x="13240" y="486"/>
                    <a:pt x="13240" y="486"/>
                  </a:cubicBezTo>
                  <a:cubicBezTo>
                    <a:pt x="12353" y="1762"/>
                    <a:pt x="12933" y="3366"/>
                    <a:pt x="12421" y="4806"/>
                  </a:cubicBezTo>
                  <a:cubicBezTo>
                    <a:pt x="11738" y="4577"/>
                    <a:pt x="11738" y="3791"/>
                    <a:pt x="11056" y="3628"/>
                  </a:cubicBezTo>
                  <a:cubicBezTo>
                    <a:pt x="10715" y="3529"/>
                    <a:pt x="10339" y="3529"/>
                    <a:pt x="9964" y="3497"/>
                  </a:cubicBezTo>
                  <a:cubicBezTo>
                    <a:pt x="9691" y="3235"/>
                    <a:pt x="9418" y="3039"/>
                    <a:pt x="9282" y="2711"/>
                  </a:cubicBezTo>
                  <a:cubicBezTo>
                    <a:pt x="9179" y="2449"/>
                    <a:pt x="9009" y="1926"/>
                    <a:pt x="9009" y="1926"/>
                  </a:cubicBezTo>
                  <a:cubicBezTo>
                    <a:pt x="9145" y="1828"/>
                    <a:pt x="9316" y="1762"/>
                    <a:pt x="9418" y="1664"/>
                  </a:cubicBezTo>
                  <a:cubicBezTo>
                    <a:pt x="10237" y="879"/>
                    <a:pt x="8736" y="649"/>
                    <a:pt x="8190" y="486"/>
                  </a:cubicBezTo>
                  <a:cubicBezTo>
                    <a:pt x="7917" y="388"/>
                    <a:pt x="7644" y="322"/>
                    <a:pt x="7371" y="224"/>
                  </a:cubicBezTo>
                  <a:cubicBezTo>
                    <a:pt x="7234" y="191"/>
                    <a:pt x="6825" y="28"/>
                    <a:pt x="6961" y="93"/>
                  </a:cubicBezTo>
                  <a:cubicBezTo>
                    <a:pt x="7064" y="126"/>
                    <a:pt x="7132" y="191"/>
                    <a:pt x="7234" y="22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59" name="Freeform 38"/>
            <p:cNvSpPr/>
            <p:nvPr/>
          </p:nvSpPr>
          <p:spPr>
            <a:xfrm>
              <a:off x="6897333" y="2132058"/>
              <a:ext cx="592920" cy="34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2" h="21600" extrusionOk="0">
                  <a:moveTo>
                    <a:pt x="3628" y="4629"/>
                  </a:moveTo>
                  <a:cubicBezTo>
                    <a:pt x="3375" y="4011"/>
                    <a:pt x="2918" y="3471"/>
                    <a:pt x="2817" y="2777"/>
                  </a:cubicBezTo>
                  <a:cubicBezTo>
                    <a:pt x="2766" y="2237"/>
                    <a:pt x="2817" y="1697"/>
                    <a:pt x="2614" y="1234"/>
                  </a:cubicBezTo>
                  <a:cubicBezTo>
                    <a:pt x="2513" y="926"/>
                    <a:pt x="2208" y="1003"/>
                    <a:pt x="2006" y="926"/>
                  </a:cubicBezTo>
                  <a:cubicBezTo>
                    <a:pt x="1397" y="1003"/>
                    <a:pt x="738" y="849"/>
                    <a:pt x="180" y="1234"/>
                  </a:cubicBezTo>
                  <a:cubicBezTo>
                    <a:pt x="-631" y="1851"/>
                    <a:pt x="1549" y="3086"/>
                    <a:pt x="1600" y="3086"/>
                  </a:cubicBezTo>
                  <a:cubicBezTo>
                    <a:pt x="1651" y="3394"/>
                    <a:pt x="1904" y="3780"/>
                    <a:pt x="1803" y="4011"/>
                  </a:cubicBezTo>
                  <a:cubicBezTo>
                    <a:pt x="1499" y="4629"/>
                    <a:pt x="586" y="5246"/>
                    <a:pt x="586" y="5246"/>
                  </a:cubicBezTo>
                  <a:cubicBezTo>
                    <a:pt x="1296" y="6789"/>
                    <a:pt x="2665" y="6866"/>
                    <a:pt x="3831" y="7097"/>
                  </a:cubicBezTo>
                  <a:cubicBezTo>
                    <a:pt x="4490" y="7406"/>
                    <a:pt x="5656" y="8640"/>
                    <a:pt x="5656" y="8640"/>
                  </a:cubicBezTo>
                  <a:cubicBezTo>
                    <a:pt x="5707" y="8949"/>
                    <a:pt x="5707" y="9334"/>
                    <a:pt x="5859" y="9566"/>
                  </a:cubicBezTo>
                  <a:cubicBezTo>
                    <a:pt x="6011" y="9874"/>
                    <a:pt x="6315" y="9874"/>
                    <a:pt x="6468" y="10183"/>
                  </a:cubicBezTo>
                  <a:cubicBezTo>
                    <a:pt x="6670" y="10723"/>
                    <a:pt x="6873" y="12034"/>
                    <a:pt x="6873" y="12034"/>
                  </a:cubicBezTo>
                  <a:cubicBezTo>
                    <a:pt x="6670" y="13191"/>
                    <a:pt x="6315" y="13963"/>
                    <a:pt x="6062" y="15120"/>
                  </a:cubicBezTo>
                  <a:cubicBezTo>
                    <a:pt x="7025" y="16123"/>
                    <a:pt x="7837" y="15969"/>
                    <a:pt x="8496" y="14503"/>
                  </a:cubicBezTo>
                  <a:cubicBezTo>
                    <a:pt x="8597" y="15120"/>
                    <a:pt x="8699" y="16277"/>
                    <a:pt x="9104" y="16663"/>
                  </a:cubicBezTo>
                  <a:cubicBezTo>
                    <a:pt x="9459" y="16971"/>
                    <a:pt x="9915" y="17049"/>
                    <a:pt x="10321" y="17280"/>
                  </a:cubicBezTo>
                  <a:cubicBezTo>
                    <a:pt x="10524" y="17357"/>
                    <a:pt x="10930" y="17589"/>
                    <a:pt x="10930" y="17589"/>
                  </a:cubicBezTo>
                  <a:cubicBezTo>
                    <a:pt x="11335" y="17511"/>
                    <a:pt x="11792" y="17589"/>
                    <a:pt x="12146" y="17280"/>
                  </a:cubicBezTo>
                  <a:cubicBezTo>
                    <a:pt x="13008" y="16663"/>
                    <a:pt x="12146" y="15737"/>
                    <a:pt x="13363" y="15120"/>
                  </a:cubicBezTo>
                  <a:cubicBezTo>
                    <a:pt x="14377" y="16123"/>
                    <a:pt x="15696" y="17820"/>
                    <a:pt x="16406" y="19440"/>
                  </a:cubicBezTo>
                  <a:cubicBezTo>
                    <a:pt x="17318" y="21600"/>
                    <a:pt x="16761" y="21060"/>
                    <a:pt x="17825" y="21600"/>
                  </a:cubicBezTo>
                  <a:cubicBezTo>
                    <a:pt x="18434" y="20211"/>
                    <a:pt x="18383" y="18591"/>
                    <a:pt x="17623" y="17280"/>
                  </a:cubicBezTo>
                  <a:cubicBezTo>
                    <a:pt x="17217" y="16663"/>
                    <a:pt x="16406" y="15429"/>
                    <a:pt x="16406" y="15429"/>
                  </a:cubicBezTo>
                  <a:cubicBezTo>
                    <a:pt x="15746" y="12497"/>
                    <a:pt x="15696" y="13423"/>
                    <a:pt x="18231" y="12960"/>
                  </a:cubicBezTo>
                  <a:cubicBezTo>
                    <a:pt x="18839" y="12651"/>
                    <a:pt x="19448" y="12343"/>
                    <a:pt x="20056" y="12034"/>
                  </a:cubicBezTo>
                  <a:cubicBezTo>
                    <a:pt x="20259" y="11957"/>
                    <a:pt x="20665" y="11726"/>
                    <a:pt x="20665" y="11726"/>
                  </a:cubicBezTo>
                  <a:cubicBezTo>
                    <a:pt x="20715" y="11417"/>
                    <a:pt x="20969" y="11109"/>
                    <a:pt x="20868" y="10800"/>
                  </a:cubicBezTo>
                  <a:cubicBezTo>
                    <a:pt x="20665" y="10106"/>
                    <a:pt x="17876" y="11263"/>
                    <a:pt x="17420" y="11417"/>
                  </a:cubicBezTo>
                  <a:cubicBezTo>
                    <a:pt x="16558" y="11263"/>
                    <a:pt x="15392" y="11726"/>
                    <a:pt x="14783" y="10800"/>
                  </a:cubicBezTo>
                  <a:cubicBezTo>
                    <a:pt x="14631" y="10569"/>
                    <a:pt x="14682" y="10183"/>
                    <a:pt x="14580" y="9874"/>
                  </a:cubicBezTo>
                  <a:cubicBezTo>
                    <a:pt x="14479" y="9566"/>
                    <a:pt x="14377" y="9180"/>
                    <a:pt x="14175" y="8949"/>
                  </a:cubicBezTo>
                  <a:cubicBezTo>
                    <a:pt x="13161" y="7560"/>
                    <a:pt x="11741" y="7020"/>
                    <a:pt x="10524" y="6171"/>
                  </a:cubicBezTo>
                  <a:cubicBezTo>
                    <a:pt x="9561" y="5554"/>
                    <a:pt x="8496" y="5169"/>
                    <a:pt x="7482" y="4629"/>
                  </a:cubicBezTo>
                  <a:cubicBezTo>
                    <a:pt x="7076" y="4397"/>
                    <a:pt x="6265" y="4011"/>
                    <a:pt x="6265" y="4011"/>
                  </a:cubicBezTo>
                  <a:cubicBezTo>
                    <a:pt x="5099" y="4243"/>
                    <a:pt x="4338" y="4937"/>
                    <a:pt x="3425" y="4011"/>
                  </a:cubicBezTo>
                  <a:cubicBezTo>
                    <a:pt x="2918" y="2931"/>
                    <a:pt x="3121" y="3394"/>
                    <a:pt x="2817" y="2469"/>
                  </a:cubicBezTo>
                  <a:lnTo>
                    <a:pt x="2817" y="0"/>
                  </a:lnTo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60" name="Freeform 39"/>
            <p:cNvSpPr/>
            <p:nvPr/>
          </p:nvSpPr>
          <p:spPr>
            <a:xfrm>
              <a:off x="7338784" y="3416996"/>
              <a:ext cx="86860" cy="86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70" extrusionOk="0">
                  <a:moveTo>
                    <a:pt x="11520" y="3055"/>
                  </a:moveTo>
                  <a:cubicBezTo>
                    <a:pt x="5760" y="8"/>
                    <a:pt x="4320" y="-1930"/>
                    <a:pt x="0" y="3055"/>
                  </a:cubicBezTo>
                  <a:cubicBezTo>
                    <a:pt x="2160" y="5547"/>
                    <a:pt x="5400" y="7208"/>
                    <a:pt x="7200" y="9701"/>
                  </a:cubicBezTo>
                  <a:cubicBezTo>
                    <a:pt x="8640" y="11639"/>
                    <a:pt x="9000" y="14132"/>
                    <a:pt x="10080" y="16347"/>
                  </a:cubicBezTo>
                  <a:cubicBezTo>
                    <a:pt x="10440" y="17455"/>
                    <a:pt x="11520" y="19670"/>
                    <a:pt x="11520" y="19670"/>
                  </a:cubicBezTo>
                  <a:cubicBezTo>
                    <a:pt x="18720" y="18285"/>
                    <a:pt x="19440" y="17178"/>
                    <a:pt x="21600" y="11916"/>
                  </a:cubicBezTo>
                  <a:cubicBezTo>
                    <a:pt x="19440" y="6932"/>
                    <a:pt x="18000" y="5547"/>
                    <a:pt x="11520" y="305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61" name="Freeform 40"/>
            <p:cNvSpPr/>
            <p:nvPr/>
          </p:nvSpPr>
          <p:spPr>
            <a:xfrm>
              <a:off x="7613411" y="3259962"/>
              <a:ext cx="301645" cy="13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9" h="21600" extrusionOk="0">
                  <a:moveTo>
                    <a:pt x="3675" y="13954"/>
                  </a:moveTo>
                  <a:cubicBezTo>
                    <a:pt x="3379" y="13189"/>
                    <a:pt x="3379" y="11851"/>
                    <a:pt x="2886" y="11660"/>
                  </a:cubicBezTo>
                  <a:cubicBezTo>
                    <a:pt x="2097" y="11469"/>
                    <a:pt x="518" y="13189"/>
                    <a:pt x="518" y="13189"/>
                  </a:cubicBezTo>
                  <a:cubicBezTo>
                    <a:pt x="-961" y="17395"/>
                    <a:pt x="1012" y="19306"/>
                    <a:pt x="2886" y="21600"/>
                  </a:cubicBezTo>
                  <a:cubicBezTo>
                    <a:pt x="5647" y="20453"/>
                    <a:pt x="8507" y="18733"/>
                    <a:pt x="11171" y="17012"/>
                  </a:cubicBezTo>
                  <a:cubicBezTo>
                    <a:pt x="12058" y="16439"/>
                    <a:pt x="12749" y="14910"/>
                    <a:pt x="13538" y="13954"/>
                  </a:cubicBezTo>
                  <a:cubicBezTo>
                    <a:pt x="14228" y="12998"/>
                    <a:pt x="15905" y="12425"/>
                    <a:pt x="15905" y="12425"/>
                  </a:cubicBezTo>
                  <a:cubicBezTo>
                    <a:pt x="17384" y="9558"/>
                    <a:pt x="19455" y="6881"/>
                    <a:pt x="20639" y="3632"/>
                  </a:cubicBezTo>
                  <a:cubicBezTo>
                    <a:pt x="20244" y="3058"/>
                    <a:pt x="20244" y="0"/>
                    <a:pt x="19751" y="0"/>
                  </a:cubicBezTo>
                  <a:cubicBezTo>
                    <a:pt x="19258" y="0"/>
                    <a:pt x="17088" y="2867"/>
                    <a:pt x="16694" y="3250"/>
                  </a:cubicBezTo>
                  <a:cubicBezTo>
                    <a:pt x="14721" y="4970"/>
                    <a:pt x="11762" y="7073"/>
                    <a:pt x="9592" y="7837"/>
                  </a:cubicBezTo>
                  <a:cubicBezTo>
                    <a:pt x="8803" y="8028"/>
                    <a:pt x="8014" y="8219"/>
                    <a:pt x="7225" y="8602"/>
                  </a:cubicBezTo>
                  <a:cubicBezTo>
                    <a:pt x="6436" y="8984"/>
                    <a:pt x="4858" y="10131"/>
                    <a:pt x="4858" y="10131"/>
                  </a:cubicBezTo>
                  <a:cubicBezTo>
                    <a:pt x="3872" y="12807"/>
                    <a:pt x="4266" y="11660"/>
                    <a:pt x="3675" y="1395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62" name="Freeform 41"/>
            <p:cNvSpPr/>
            <p:nvPr/>
          </p:nvSpPr>
          <p:spPr>
            <a:xfrm>
              <a:off x="7926748" y="3183132"/>
              <a:ext cx="195084" cy="14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0148" extrusionOk="0">
                  <a:moveTo>
                    <a:pt x="1865" y="9734"/>
                  </a:moveTo>
                  <a:cubicBezTo>
                    <a:pt x="1709" y="11150"/>
                    <a:pt x="1554" y="12567"/>
                    <a:pt x="1243" y="13983"/>
                  </a:cubicBezTo>
                  <a:cubicBezTo>
                    <a:pt x="932" y="15400"/>
                    <a:pt x="0" y="18232"/>
                    <a:pt x="0" y="18232"/>
                  </a:cubicBezTo>
                  <a:cubicBezTo>
                    <a:pt x="2176" y="20003"/>
                    <a:pt x="2953" y="20711"/>
                    <a:pt x="5594" y="19649"/>
                  </a:cubicBezTo>
                  <a:cubicBezTo>
                    <a:pt x="7148" y="14337"/>
                    <a:pt x="4817" y="20711"/>
                    <a:pt x="8081" y="16108"/>
                  </a:cubicBezTo>
                  <a:cubicBezTo>
                    <a:pt x="12898" y="9203"/>
                    <a:pt x="4662" y="12213"/>
                    <a:pt x="19269" y="11150"/>
                  </a:cubicBezTo>
                  <a:cubicBezTo>
                    <a:pt x="19424" y="10973"/>
                    <a:pt x="21600" y="7609"/>
                    <a:pt x="21134" y="6901"/>
                  </a:cubicBezTo>
                  <a:cubicBezTo>
                    <a:pt x="20201" y="5485"/>
                    <a:pt x="18647" y="4954"/>
                    <a:pt x="17404" y="4068"/>
                  </a:cubicBezTo>
                  <a:cubicBezTo>
                    <a:pt x="16783" y="3537"/>
                    <a:pt x="15540" y="2652"/>
                    <a:pt x="15540" y="2652"/>
                  </a:cubicBezTo>
                  <a:cubicBezTo>
                    <a:pt x="13830" y="-181"/>
                    <a:pt x="14296" y="-889"/>
                    <a:pt x="9945" y="1236"/>
                  </a:cubicBezTo>
                  <a:cubicBezTo>
                    <a:pt x="8858" y="1767"/>
                    <a:pt x="8547" y="4422"/>
                    <a:pt x="8081" y="5485"/>
                  </a:cubicBezTo>
                  <a:cubicBezTo>
                    <a:pt x="7148" y="7786"/>
                    <a:pt x="4040" y="9734"/>
                    <a:pt x="1865" y="973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63" name="Freeform 42"/>
            <p:cNvSpPr/>
            <p:nvPr/>
          </p:nvSpPr>
          <p:spPr>
            <a:xfrm>
              <a:off x="8040232" y="3109693"/>
              <a:ext cx="53020" cy="42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45" h="21600" extrusionOk="0">
                  <a:moveTo>
                    <a:pt x="10302" y="0"/>
                  </a:moveTo>
                  <a:cubicBezTo>
                    <a:pt x="8538" y="7406"/>
                    <a:pt x="5894" y="4320"/>
                    <a:pt x="1045" y="6789"/>
                  </a:cubicBezTo>
                  <a:cubicBezTo>
                    <a:pt x="-2482" y="14194"/>
                    <a:pt x="3689" y="20983"/>
                    <a:pt x="8098" y="21600"/>
                  </a:cubicBezTo>
                  <a:cubicBezTo>
                    <a:pt x="10742" y="20983"/>
                    <a:pt x="12065" y="17280"/>
                    <a:pt x="14710" y="16046"/>
                  </a:cubicBezTo>
                  <a:cubicBezTo>
                    <a:pt x="19118" y="13577"/>
                    <a:pt x="10302" y="1851"/>
                    <a:pt x="1030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64" name="Freeform 43"/>
            <p:cNvSpPr/>
            <p:nvPr/>
          </p:nvSpPr>
          <p:spPr>
            <a:xfrm>
              <a:off x="4721344" y="2305310"/>
              <a:ext cx="237191" cy="332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0"/>
                  </a:moveTo>
                  <a:cubicBezTo>
                    <a:pt x="16200" y="1290"/>
                    <a:pt x="15805" y="1854"/>
                    <a:pt x="13698" y="2257"/>
                  </a:cubicBezTo>
                  <a:cubicBezTo>
                    <a:pt x="13434" y="2821"/>
                    <a:pt x="12776" y="4594"/>
                    <a:pt x="11590" y="5158"/>
                  </a:cubicBezTo>
                  <a:cubicBezTo>
                    <a:pt x="9878" y="6045"/>
                    <a:pt x="6717" y="5964"/>
                    <a:pt x="4741" y="6770"/>
                  </a:cubicBezTo>
                  <a:cubicBezTo>
                    <a:pt x="4346" y="7093"/>
                    <a:pt x="4215" y="7496"/>
                    <a:pt x="3688" y="7737"/>
                  </a:cubicBezTo>
                  <a:cubicBezTo>
                    <a:pt x="3293" y="7979"/>
                    <a:pt x="2239" y="7737"/>
                    <a:pt x="2107" y="8060"/>
                  </a:cubicBezTo>
                  <a:cubicBezTo>
                    <a:pt x="1844" y="8866"/>
                    <a:pt x="2371" y="9752"/>
                    <a:pt x="2634" y="10639"/>
                  </a:cubicBezTo>
                  <a:cubicBezTo>
                    <a:pt x="2898" y="11284"/>
                    <a:pt x="3688" y="12573"/>
                    <a:pt x="3688" y="12573"/>
                  </a:cubicBezTo>
                  <a:cubicBezTo>
                    <a:pt x="1712" y="13379"/>
                    <a:pt x="790" y="14749"/>
                    <a:pt x="0" y="16119"/>
                  </a:cubicBezTo>
                  <a:cubicBezTo>
                    <a:pt x="395" y="16925"/>
                    <a:pt x="2502" y="20472"/>
                    <a:pt x="3688" y="20955"/>
                  </a:cubicBezTo>
                  <a:cubicBezTo>
                    <a:pt x="4610" y="21278"/>
                    <a:pt x="6849" y="21600"/>
                    <a:pt x="6849" y="21600"/>
                  </a:cubicBezTo>
                  <a:cubicBezTo>
                    <a:pt x="11195" y="21036"/>
                    <a:pt x="10405" y="19666"/>
                    <a:pt x="11590" y="17409"/>
                  </a:cubicBezTo>
                  <a:cubicBezTo>
                    <a:pt x="11985" y="16684"/>
                    <a:pt x="13039" y="16119"/>
                    <a:pt x="13698" y="15475"/>
                  </a:cubicBezTo>
                  <a:cubicBezTo>
                    <a:pt x="15278" y="14024"/>
                    <a:pt x="15937" y="10961"/>
                    <a:pt x="16859" y="9349"/>
                  </a:cubicBezTo>
                  <a:cubicBezTo>
                    <a:pt x="17254" y="8704"/>
                    <a:pt x="17649" y="6367"/>
                    <a:pt x="18439" y="6125"/>
                  </a:cubicBezTo>
                  <a:cubicBezTo>
                    <a:pt x="19361" y="5803"/>
                    <a:pt x="20546" y="5884"/>
                    <a:pt x="21600" y="5803"/>
                  </a:cubicBezTo>
                  <a:cubicBezTo>
                    <a:pt x="20810" y="1531"/>
                    <a:pt x="21205" y="2660"/>
                    <a:pt x="1685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65" name="Freeform 44"/>
            <p:cNvSpPr/>
            <p:nvPr/>
          </p:nvSpPr>
          <p:spPr>
            <a:xfrm>
              <a:off x="5763252" y="1790858"/>
              <a:ext cx="65694" cy="9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03" h="21333" extrusionOk="0">
                  <a:moveTo>
                    <a:pt x="5032" y="0"/>
                  </a:moveTo>
                  <a:cubicBezTo>
                    <a:pt x="-4459" y="2667"/>
                    <a:pt x="2086" y="10133"/>
                    <a:pt x="3723" y="16000"/>
                  </a:cubicBezTo>
                  <a:cubicBezTo>
                    <a:pt x="4050" y="17333"/>
                    <a:pt x="4050" y="19200"/>
                    <a:pt x="5032" y="20267"/>
                  </a:cubicBezTo>
                  <a:cubicBezTo>
                    <a:pt x="6014" y="21067"/>
                    <a:pt x="7650" y="21067"/>
                    <a:pt x="8959" y="21333"/>
                  </a:cubicBezTo>
                  <a:cubicBezTo>
                    <a:pt x="10596" y="21067"/>
                    <a:pt x="13541" y="21600"/>
                    <a:pt x="14196" y="20267"/>
                  </a:cubicBezTo>
                  <a:cubicBezTo>
                    <a:pt x="17141" y="14133"/>
                    <a:pt x="10268" y="4267"/>
                    <a:pt x="503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66" name="Freeform 45"/>
            <p:cNvSpPr/>
            <p:nvPr/>
          </p:nvSpPr>
          <p:spPr>
            <a:xfrm>
              <a:off x="6396650" y="1898698"/>
              <a:ext cx="188942" cy="302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extrusionOk="0">
                  <a:moveTo>
                    <a:pt x="12667" y="0"/>
                  </a:moveTo>
                  <a:cubicBezTo>
                    <a:pt x="11207" y="2567"/>
                    <a:pt x="8872" y="4869"/>
                    <a:pt x="7413" y="7436"/>
                  </a:cubicBezTo>
                  <a:cubicBezTo>
                    <a:pt x="6975" y="8144"/>
                    <a:pt x="4932" y="7702"/>
                    <a:pt x="3910" y="8144"/>
                  </a:cubicBezTo>
                  <a:cubicBezTo>
                    <a:pt x="2742" y="8587"/>
                    <a:pt x="407" y="9561"/>
                    <a:pt x="407" y="9561"/>
                  </a:cubicBezTo>
                  <a:cubicBezTo>
                    <a:pt x="-1344" y="12748"/>
                    <a:pt x="3034" y="13987"/>
                    <a:pt x="4494" y="16643"/>
                  </a:cubicBezTo>
                  <a:cubicBezTo>
                    <a:pt x="5078" y="17705"/>
                    <a:pt x="5224" y="18856"/>
                    <a:pt x="6245" y="19830"/>
                  </a:cubicBezTo>
                  <a:cubicBezTo>
                    <a:pt x="6683" y="20184"/>
                    <a:pt x="6829" y="20626"/>
                    <a:pt x="7413" y="20892"/>
                  </a:cubicBezTo>
                  <a:cubicBezTo>
                    <a:pt x="8434" y="21246"/>
                    <a:pt x="10915" y="21600"/>
                    <a:pt x="10915" y="21600"/>
                  </a:cubicBezTo>
                  <a:cubicBezTo>
                    <a:pt x="14856" y="20803"/>
                    <a:pt x="13688" y="19298"/>
                    <a:pt x="12667" y="17351"/>
                  </a:cubicBezTo>
                  <a:cubicBezTo>
                    <a:pt x="13251" y="16200"/>
                    <a:pt x="16753" y="14872"/>
                    <a:pt x="16753" y="14872"/>
                  </a:cubicBezTo>
                  <a:cubicBezTo>
                    <a:pt x="20256" y="11685"/>
                    <a:pt x="16607" y="8941"/>
                    <a:pt x="15002" y="6020"/>
                  </a:cubicBezTo>
                  <a:cubicBezTo>
                    <a:pt x="19088" y="5223"/>
                    <a:pt x="18067" y="6020"/>
                    <a:pt x="19088" y="4249"/>
                  </a:cubicBezTo>
                  <a:cubicBezTo>
                    <a:pt x="18505" y="3098"/>
                    <a:pt x="15002" y="1770"/>
                    <a:pt x="15002" y="1770"/>
                  </a:cubicBezTo>
                  <a:cubicBezTo>
                    <a:pt x="13542" y="443"/>
                    <a:pt x="14272" y="974"/>
                    <a:pt x="12667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67" name="Freeform 46"/>
            <p:cNvSpPr/>
            <p:nvPr/>
          </p:nvSpPr>
          <p:spPr>
            <a:xfrm>
              <a:off x="6206074" y="1807234"/>
              <a:ext cx="135512" cy="21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0964" extrusionOk="0">
                  <a:moveTo>
                    <a:pt x="10313" y="23"/>
                  </a:moveTo>
                  <a:cubicBezTo>
                    <a:pt x="10088" y="259"/>
                    <a:pt x="10538" y="2738"/>
                    <a:pt x="10988" y="3918"/>
                  </a:cubicBezTo>
                  <a:cubicBezTo>
                    <a:pt x="11438" y="5098"/>
                    <a:pt x="12563" y="6043"/>
                    <a:pt x="13013" y="7105"/>
                  </a:cubicBezTo>
                  <a:cubicBezTo>
                    <a:pt x="13463" y="8167"/>
                    <a:pt x="13238" y="9820"/>
                    <a:pt x="13463" y="10646"/>
                  </a:cubicBezTo>
                  <a:cubicBezTo>
                    <a:pt x="13688" y="11472"/>
                    <a:pt x="14588" y="11472"/>
                    <a:pt x="14813" y="12180"/>
                  </a:cubicBezTo>
                  <a:cubicBezTo>
                    <a:pt x="15038" y="12889"/>
                    <a:pt x="15938" y="14895"/>
                    <a:pt x="15488" y="14659"/>
                  </a:cubicBezTo>
                  <a:cubicBezTo>
                    <a:pt x="15038" y="14423"/>
                    <a:pt x="13688" y="11708"/>
                    <a:pt x="12338" y="10764"/>
                  </a:cubicBezTo>
                  <a:cubicBezTo>
                    <a:pt x="10988" y="9820"/>
                    <a:pt x="9413" y="9230"/>
                    <a:pt x="7388" y="8994"/>
                  </a:cubicBezTo>
                  <a:cubicBezTo>
                    <a:pt x="5363" y="8757"/>
                    <a:pt x="1763" y="9112"/>
                    <a:pt x="638" y="9584"/>
                  </a:cubicBezTo>
                  <a:cubicBezTo>
                    <a:pt x="-487" y="10056"/>
                    <a:pt x="-37" y="11236"/>
                    <a:pt x="1313" y="11826"/>
                  </a:cubicBezTo>
                  <a:cubicBezTo>
                    <a:pt x="2663" y="12417"/>
                    <a:pt x="6938" y="12653"/>
                    <a:pt x="8738" y="13243"/>
                  </a:cubicBezTo>
                  <a:cubicBezTo>
                    <a:pt x="10538" y="13833"/>
                    <a:pt x="11213" y="15367"/>
                    <a:pt x="12338" y="15721"/>
                  </a:cubicBezTo>
                  <a:cubicBezTo>
                    <a:pt x="13463" y="16076"/>
                    <a:pt x="14813" y="15485"/>
                    <a:pt x="15488" y="15721"/>
                  </a:cubicBezTo>
                  <a:cubicBezTo>
                    <a:pt x="16163" y="15957"/>
                    <a:pt x="16163" y="16666"/>
                    <a:pt x="17063" y="17492"/>
                  </a:cubicBezTo>
                  <a:cubicBezTo>
                    <a:pt x="17963" y="18318"/>
                    <a:pt x="21113" y="21387"/>
                    <a:pt x="21113" y="20915"/>
                  </a:cubicBezTo>
                  <a:cubicBezTo>
                    <a:pt x="21113" y="20443"/>
                    <a:pt x="18413" y="16312"/>
                    <a:pt x="17738" y="14659"/>
                  </a:cubicBezTo>
                  <a:cubicBezTo>
                    <a:pt x="17063" y="13007"/>
                    <a:pt x="17963" y="12062"/>
                    <a:pt x="17513" y="10764"/>
                  </a:cubicBezTo>
                  <a:cubicBezTo>
                    <a:pt x="17063" y="9466"/>
                    <a:pt x="16163" y="8285"/>
                    <a:pt x="15488" y="7223"/>
                  </a:cubicBezTo>
                  <a:cubicBezTo>
                    <a:pt x="14813" y="6161"/>
                    <a:pt x="14138" y="5453"/>
                    <a:pt x="13688" y="4626"/>
                  </a:cubicBezTo>
                  <a:cubicBezTo>
                    <a:pt x="13238" y="3800"/>
                    <a:pt x="12788" y="2856"/>
                    <a:pt x="12338" y="2148"/>
                  </a:cubicBezTo>
                  <a:cubicBezTo>
                    <a:pt x="11888" y="1439"/>
                    <a:pt x="10538" y="-213"/>
                    <a:pt x="10313" y="2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68" name="Freeform 47"/>
            <p:cNvSpPr/>
            <p:nvPr/>
          </p:nvSpPr>
          <p:spPr>
            <a:xfrm>
              <a:off x="6296485" y="1987092"/>
              <a:ext cx="76837" cy="215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0" y="0"/>
                  </a:moveTo>
                  <a:lnTo>
                    <a:pt x="0" y="3086"/>
                  </a:lnTo>
                  <a:cubicBezTo>
                    <a:pt x="1200" y="5925"/>
                    <a:pt x="1200" y="4937"/>
                    <a:pt x="3600" y="6665"/>
                  </a:cubicBezTo>
                  <a:cubicBezTo>
                    <a:pt x="4000" y="8146"/>
                    <a:pt x="4800" y="10245"/>
                    <a:pt x="7200" y="11602"/>
                  </a:cubicBezTo>
                  <a:cubicBezTo>
                    <a:pt x="8400" y="13454"/>
                    <a:pt x="10000" y="14441"/>
                    <a:pt x="13600" y="15922"/>
                  </a:cubicBezTo>
                  <a:cubicBezTo>
                    <a:pt x="14000" y="17650"/>
                    <a:pt x="14000" y="21106"/>
                    <a:pt x="21600" y="21600"/>
                  </a:cubicBezTo>
                  <a:cubicBezTo>
                    <a:pt x="20800" y="16416"/>
                    <a:pt x="21200" y="17403"/>
                    <a:pt x="16000" y="14194"/>
                  </a:cubicBezTo>
                  <a:cubicBezTo>
                    <a:pt x="15600" y="13330"/>
                    <a:pt x="14800" y="12343"/>
                    <a:pt x="13600" y="11479"/>
                  </a:cubicBezTo>
                  <a:cubicBezTo>
                    <a:pt x="13200" y="10121"/>
                    <a:pt x="12000" y="8887"/>
                    <a:pt x="11200" y="7529"/>
                  </a:cubicBezTo>
                  <a:cubicBezTo>
                    <a:pt x="11200" y="7159"/>
                    <a:pt x="11200" y="6171"/>
                    <a:pt x="10000" y="5678"/>
                  </a:cubicBezTo>
                  <a:cubicBezTo>
                    <a:pt x="8800" y="5307"/>
                    <a:pt x="6400" y="4567"/>
                    <a:pt x="6400" y="4567"/>
                  </a:cubicBezTo>
                  <a:cubicBezTo>
                    <a:pt x="5600" y="3086"/>
                    <a:pt x="5200" y="1111"/>
                    <a:pt x="240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69" name="Freeform 48"/>
            <p:cNvSpPr/>
            <p:nvPr/>
          </p:nvSpPr>
          <p:spPr>
            <a:xfrm>
              <a:off x="6386138" y="2213380"/>
              <a:ext cx="122483" cy="8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127" extrusionOk="0">
                  <a:moveTo>
                    <a:pt x="20" y="0"/>
                  </a:moveTo>
                  <a:cubicBezTo>
                    <a:pt x="271" y="5030"/>
                    <a:pt x="-482" y="6805"/>
                    <a:pt x="1527" y="10060"/>
                  </a:cubicBezTo>
                  <a:cubicBezTo>
                    <a:pt x="2030" y="12723"/>
                    <a:pt x="3034" y="12427"/>
                    <a:pt x="5295" y="12723"/>
                  </a:cubicBezTo>
                  <a:cubicBezTo>
                    <a:pt x="7053" y="13907"/>
                    <a:pt x="9565" y="14203"/>
                    <a:pt x="11574" y="14499"/>
                  </a:cubicBezTo>
                  <a:cubicBezTo>
                    <a:pt x="12830" y="15090"/>
                    <a:pt x="13834" y="15978"/>
                    <a:pt x="15090" y="16866"/>
                  </a:cubicBezTo>
                  <a:cubicBezTo>
                    <a:pt x="16095" y="18345"/>
                    <a:pt x="16597" y="18937"/>
                    <a:pt x="18104" y="19529"/>
                  </a:cubicBezTo>
                  <a:cubicBezTo>
                    <a:pt x="19109" y="21304"/>
                    <a:pt x="19360" y="21600"/>
                    <a:pt x="21118" y="20416"/>
                  </a:cubicBezTo>
                  <a:cubicBezTo>
                    <a:pt x="20365" y="15682"/>
                    <a:pt x="19611" y="15386"/>
                    <a:pt x="17602" y="11540"/>
                  </a:cubicBezTo>
                  <a:cubicBezTo>
                    <a:pt x="16597" y="10060"/>
                    <a:pt x="15341" y="6510"/>
                    <a:pt x="15341" y="6510"/>
                  </a:cubicBezTo>
                  <a:cubicBezTo>
                    <a:pt x="12578" y="7693"/>
                    <a:pt x="11574" y="7693"/>
                    <a:pt x="8560" y="7101"/>
                  </a:cubicBezTo>
                  <a:cubicBezTo>
                    <a:pt x="5546" y="4438"/>
                    <a:pt x="10318" y="8581"/>
                    <a:pt x="5546" y="5622"/>
                  </a:cubicBezTo>
                  <a:cubicBezTo>
                    <a:pt x="3285" y="4438"/>
                    <a:pt x="3537" y="592"/>
                    <a:pt x="1025" y="0"/>
                  </a:cubicBezTo>
                  <a:cubicBezTo>
                    <a:pt x="-231" y="1184"/>
                    <a:pt x="20" y="1479"/>
                    <a:pt x="2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70" name="Freeform 49"/>
            <p:cNvSpPr/>
            <p:nvPr/>
          </p:nvSpPr>
          <p:spPr>
            <a:xfrm>
              <a:off x="6586423" y="2056039"/>
              <a:ext cx="156047" cy="192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600" extrusionOk="0">
                  <a:moveTo>
                    <a:pt x="18711" y="0"/>
                  </a:moveTo>
                  <a:cubicBezTo>
                    <a:pt x="14236" y="277"/>
                    <a:pt x="16571" y="1108"/>
                    <a:pt x="14236" y="1385"/>
                  </a:cubicBezTo>
                  <a:cubicBezTo>
                    <a:pt x="13652" y="1385"/>
                    <a:pt x="4506" y="415"/>
                    <a:pt x="4117" y="2077"/>
                  </a:cubicBezTo>
                  <a:cubicBezTo>
                    <a:pt x="4506" y="3600"/>
                    <a:pt x="4117" y="3738"/>
                    <a:pt x="2365" y="4569"/>
                  </a:cubicBezTo>
                  <a:cubicBezTo>
                    <a:pt x="2560" y="5954"/>
                    <a:pt x="3533" y="7477"/>
                    <a:pt x="1782" y="8446"/>
                  </a:cubicBezTo>
                  <a:cubicBezTo>
                    <a:pt x="1198" y="9415"/>
                    <a:pt x="1587" y="9554"/>
                    <a:pt x="2365" y="10385"/>
                  </a:cubicBezTo>
                  <a:cubicBezTo>
                    <a:pt x="2755" y="11631"/>
                    <a:pt x="1976" y="11908"/>
                    <a:pt x="225" y="12185"/>
                  </a:cubicBezTo>
                  <a:cubicBezTo>
                    <a:pt x="-164" y="13708"/>
                    <a:pt x="-359" y="14677"/>
                    <a:pt x="2365" y="15092"/>
                  </a:cubicBezTo>
                  <a:cubicBezTo>
                    <a:pt x="3727" y="15508"/>
                    <a:pt x="3533" y="16338"/>
                    <a:pt x="4117" y="17169"/>
                  </a:cubicBezTo>
                  <a:cubicBezTo>
                    <a:pt x="4506" y="18415"/>
                    <a:pt x="4117" y="19246"/>
                    <a:pt x="2560" y="19938"/>
                  </a:cubicBezTo>
                  <a:cubicBezTo>
                    <a:pt x="2949" y="20769"/>
                    <a:pt x="3144" y="21185"/>
                    <a:pt x="4311" y="21600"/>
                  </a:cubicBezTo>
                  <a:cubicBezTo>
                    <a:pt x="5673" y="21323"/>
                    <a:pt x="6646" y="20492"/>
                    <a:pt x="7814" y="19938"/>
                  </a:cubicBezTo>
                  <a:cubicBezTo>
                    <a:pt x="7619" y="17723"/>
                    <a:pt x="6063" y="14262"/>
                    <a:pt x="9371" y="12877"/>
                  </a:cubicBezTo>
                  <a:cubicBezTo>
                    <a:pt x="9760" y="14538"/>
                    <a:pt x="8592" y="16062"/>
                    <a:pt x="10538" y="17446"/>
                  </a:cubicBezTo>
                  <a:cubicBezTo>
                    <a:pt x="10733" y="18554"/>
                    <a:pt x="10927" y="19523"/>
                    <a:pt x="12290" y="20077"/>
                  </a:cubicBezTo>
                  <a:cubicBezTo>
                    <a:pt x="13263" y="18554"/>
                    <a:pt x="12095" y="17031"/>
                    <a:pt x="11706" y="15508"/>
                  </a:cubicBezTo>
                  <a:cubicBezTo>
                    <a:pt x="12290" y="13431"/>
                    <a:pt x="10344" y="11215"/>
                    <a:pt x="13652" y="10108"/>
                  </a:cubicBezTo>
                  <a:cubicBezTo>
                    <a:pt x="15014" y="8862"/>
                    <a:pt x="14236" y="8169"/>
                    <a:pt x="13068" y="7062"/>
                  </a:cubicBezTo>
                  <a:cubicBezTo>
                    <a:pt x="11511" y="7200"/>
                    <a:pt x="11511" y="7754"/>
                    <a:pt x="10149" y="8308"/>
                  </a:cubicBezTo>
                  <a:cubicBezTo>
                    <a:pt x="6841" y="7892"/>
                    <a:pt x="8009" y="8308"/>
                    <a:pt x="6452" y="7477"/>
                  </a:cubicBezTo>
                  <a:cubicBezTo>
                    <a:pt x="5673" y="6231"/>
                    <a:pt x="5090" y="5400"/>
                    <a:pt x="7619" y="4985"/>
                  </a:cubicBezTo>
                  <a:cubicBezTo>
                    <a:pt x="9176" y="4431"/>
                    <a:pt x="9955" y="4569"/>
                    <a:pt x="11706" y="4708"/>
                  </a:cubicBezTo>
                  <a:cubicBezTo>
                    <a:pt x="12679" y="4985"/>
                    <a:pt x="13846" y="4985"/>
                    <a:pt x="14819" y="5400"/>
                  </a:cubicBezTo>
                  <a:cubicBezTo>
                    <a:pt x="16182" y="4985"/>
                    <a:pt x="17155" y="4292"/>
                    <a:pt x="18711" y="4154"/>
                  </a:cubicBezTo>
                  <a:cubicBezTo>
                    <a:pt x="19879" y="3600"/>
                    <a:pt x="20463" y="2631"/>
                    <a:pt x="21241" y="1800"/>
                  </a:cubicBezTo>
                  <a:cubicBezTo>
                    <a:pt x="20463" y="1108"/>
                    <a:pt x="19490" y="554"/>
                    <a:pt x="1871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71" name="Freeform 50"/>
            <p:cNvSpPr/>
            <p:nvPr/>
          </p:nvSpPr>
          <p:spPr>
            <a:xfrm>
              <a:off x="6530334" y="1364800"/>
              <a:ext cx="41760" cy="118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0"/>
                  </a:moveTo>
                  <a:cubicBezTo>
                    <a:pt x="6480" y="1379"/>
                    <a:pt x="2880" y="2528"/>
                    <a:pt x="0" y="3677"/>
                  </a:cubicBezTo>
                  <a:cubicBezTo>
                    <a:pt x="720" y="5285"/>
                    <a:pt x="2160" y="6894"/>
                    <a:pt x="4320" y="8502"/>
                  </a:cubicBezTo>
                  <a:cubicBezTo>
                    <a:pt x="2160" y="10340"/>
                    <a:pt x="2880" y="12179"/>
                    <a:pt x="720" y="14017"/>
                  </a:cubicBezTo>
                  <a:cubicBezTo>
                    <a:pt x="2160" y="18613"/>
                    <a:pt x="1440" y="19072"/>
                    <a:pt x="11520" y="21600"/>
                  </a:cubicBezTo>
                  <a:cubicBezTo>
                    <a:pt x="17280" y="21140"/>
                    <a:pt x="19440" y="20681"/>
                    <a:pt x="21600" y="18843"/>
                  </a:cubicBezTo>
                  <a:cubicBezTo>
                    <a:pt x="20160" y="16774"/>
                    <a:pt x="18720" y="15855"/>
                    <a:pt x="15840" y="14017"/>
                  </a:cubicBezTo>
                  <a:cubicBezTo>
                    <a:pt x="13680" y="9191"/>
                    <a:pt x="12960" y="4596"/>
                    <a:pt x="864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72" name="Freeform 51"/>
            <p:cNvSpPr/>
            <p:nvPr/>
          </p:nvSpPr>
          <p:spPr>
            <a:xfrm>
              <a:off x="6557060" y="1563189"/>
              <a:ext cx="108309" cy="179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8" h="19767" extrusionOk="0">
                  <a:moveTo>
                    <a:pt x="3200" y="36"/>
                  </a:moveTo>
                  <a:cubicBezTo>
                    <a:pt x="2133" y="857"/>
                    <a:pt x="800" y="1540"/>
                    <a:pt x="0" y="2497"/>
                  </a:cubicBezTo>
                  <a:cubicBezTo>
                    <a:pt x="1333" y="4001"/>
                    <a:pt x="1600" y="4548"/>
                    <a:pt x="2133" y="6462"/>
                  </a:cubicBezTo>
                  <a:cubicBezTo>
                    <a:pt x="1867" y="9196"/>
                    <a:pt x="1067" y="11657"/>
                    <a:pt x="1600" y="14391"/>
                  </a:cubicBezTo>
                  <a:cubicBezTo>
                    <a:pt x="2133" y="14254"/>
                    <a:pt x="3733" y="13571"/>
                    <a:pt x="4533" y="13844"/>
                  </a:cubicBezTo>
                  <a:cubicBezTo>
                    <a:pt x="5333" y="14117"/>
                    <a:pt x="4533" y="15074"/>
                    <a:pt x="5333" y="15485"/>
                  </a:cubicBezTo>
                  <a:cubicBezTo>
                    <a:pt x="5867" y="15895"/>
                    <a:pt x="7733" y="16441"/>
                    <a:pt x="7733" y="16441"/>
                  </a:cubicBezTo>
                  <a:cubicBezTo>
                    <a:pt x="7733" y="17945"/>
                    <a:pt x="7200" y="21363"/>
                    <a:pt x="10133" y="18902"/>
                  </a:cubicBezTo>
                  <a:cubicBezTo>
                    <a:pt x="10400" y="17945"/>
                    <a:pt x="10933" y="17672"/>
                    <a:pt x="12800" y="17262"/>
                  </a:cubicBezTo>
                  <a:cubicBezTo>
                    <a:pt x="14667" y="17535"/>
                    <a:pt x="15733" y="17945"/>
                    <a:pt x="17333" y="18082"/>
                  </a:cubicBezTo>
                  <a:cubicBezTo>
                    <a:pt x="21600" y="17672"/>
                    <a:pt x="20267" y="15074"/>
                    <a:pt x="16800" y="14664"/>
                  </a:cubicBezTo>
                  <a:cubicBezTo>
                    <a:pt x="15467" y="14391"/>
                    <a:pt x="14133" y="14254"/>
                    <a:pt x="12800" y="13981"/>
                  </a:cubicBezTo>
                  <a:cubicBezTo>
                    <a:pt x="12000" y="13434"/>
                    <a:pt x="11200" y="12750"/>
                    <a:pt x="10400" y="12204"/>
                  </a:cubicBezTo>
                  <a:cubicBezTo>
                    <a:pt x="10133" y="11383"/>
                    <a:pt x="9600" y="10563"/>
                    <a:pt x="8800" y="9743"/>
                  </a:cubicBezTo>
                  <a:cubicBezTo>
                    <a:pt x="8267" y="8512"/>
                    <a:pt x="8800" y="7692"/>
                    <a:pt x="10933" y="7009"/>
                  </a:cubicBezTo>
                  <a:cubicBezTo>
                    <a:pt x="12800" y="5778"/>
                    <a:pt x="12533" y="4958"/>
                    <a:pt x="9333" y="4548"/>
                  </a:cubicBezTo>
                  <a:cubicBezTo>
                    <a:pt x="9600" y="3591"/>
                    <a:pt x="10400" y="3317"/>
                    <a:pt x="11200" y="2497"/>
                  </a:cubicBezTo>
                  <a:cubicBezTo>
                    <a:pt x="10933" y="1540"/>
                    <a:pt x="9333" y="857"/>
                    <a:pt x="7733" y="310"/>
                  </a:cubicBezTo>
                  <a:cubicBezTo>
                    <a:pt x="6667" y="993"/>
                    <a:pt x="6133" y="1540"/>
                    <a:pt x="4800" y="720"/>
                  </a:cubicBezTo>
                  <a:cubicBezTo>
                    <a:pt x="4533" y="-237"/>
                    <a:pt x="5067" y="36"/>
                    <a:pt x="3200" y="36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73" name="Freeform 52"/>
            <p:cNvSpPr/>
            <p:nvPr/>
          </p:nvSpPr>
          <p:spPr>
            <a:xfrm>
              <a:off x="6642314" y="1819144"/>
              <a:ext cx="120200" cy="12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0543" extrusionOk="0">
                  <a:moveTo>
                    <a:pt x="12619" y="0"/>
                  </a:moveTo>
                  <a:cubicBezTo>
                    <a:pt x="12111" y="1234"/>
                    <a:pt x="11349" y="2469"/>
                    <a:pt x="10586" y="3703"/>
                  </a:cubicBezTo>
                  <a:cubicBezTo>
                    <a:pt x="10332" y="5760"/>
                    <a:pt x="10078" y="5760"/>
                    <a:pt x="7537" y="6171"/>
                  </a:cubicBezTo>
                  <a:cubicBezTo>
                    <a:pt x="6266" y="6789"/>
                    <a:pt x="4741" y="6789"/>
                    <a:pt x="3471" y="7200"/>
                  </a:cubicBezTo>
                  <a:cubicBezTo>
                    <a:pt x="2709" y="8023"/>
                    <a:pt x="2200" y="9051"/>
                    <a:pt x="1438" y="9874"/>
                  </a:cubicBezTo>
                  <a:cubicBezTo>
                    <a:pt x="421" y="13577"/>
                    <a:pt x="-595" y="8640"/>
                    <a:pt x="421" y="15223"/>
                  </a:cubicBezTo>
                  <a:cubicBezTo>
                    <a:pt x="1184" y="15017"/>
                    <a:pt x="1946" y="15017"/>
                    <a:pt x="2709" y="14606"/>
                  </a:cubicBezTo>
                  <a:cubicBezTo>
                    <a:pt x="4233" y="13783"/>
                    <a:pt x="3725" y="13166"/>
                    <a:pt x="5758" y="12754"/>
                  </a:cubicBezTo>
                  <a:cubicBezTo>
                    <a:pt x="7537" y="12137"/>
                    <a:pt x="7283" y="13166"/>
                    <a:pt x="8045" y="14194"/>
                  </a:cubicBezTo>
                  <a:cubicBezTo>
                    <a:pt x="8807" y="16869"/>
                    <a:pt x="10586" y="19749"/>
                    <a:pt x="14144" y="20366"/>
                  </a:cubicBezTo>
                  <a:cubicBezTo>
                    <a:pt x="17193" y="21600"/>
                    <a:pt x="14652" y="16046"/>
                    <a:pt x="17447" y="14811"/>
                  </a:cubicBezTo>
                  <a:cubicBezTo>
                    <a:pt x="19226" y="15223"/>
                    <a:pt x="19734" y="15223"/>
                    <a:pt x="21005" y="13989"/>
                  </a:cubicBezTo>
                  <a:cubicBezTo>
                    <a:pt x="20243" y="11520"/>
                    <a:pt x="19734" y="10080"/>
                    <a:pt x="18210" y="8023"/>
                  </a:cubicBezTo>
                  <a:cubicBezTo>
                    <a:pt x="17956" y="1234"/>
                    <a:pt x="19734" y="1234"/>
                    <a:pt x="1261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74" name="Freeform 53"/>
            <p:cNvSpPr/>
            <p:nvPr/>
          </p:nvSpPr>
          <p:spPr>
            <a:xfrm>
              <a:off x="6788799" y="2053735"/>
              <a:ext cx="52222" cy="8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3" h="21273" extrusionOk="0">
                  <a:moveTo>
                    <a:pt x="2274" y="8509"/>
                  </a:moveTo>
                  <a:cubicBezTo>
                    <a:pt x="3410" y="16691"/>
                    <a:pt x="1705" y="18655"/>
                    <a:pt x="13642" y="21273"/>
                  </a:cubicBezTo>
                  <a:cubicBezTo>
                    <a:pt x="19326" y="20291"/>
                    <a:pt x="17621" y="19637"/>
                    <a:pt x="15916" y="16691"/>
                  </a:cubicBezTo>
                  <a:cubicBezTo>
                    <a:pt x="14779" y="13091"/>
                    <a:pt x="18189" y="15709"/>
                    <a:pt x="20463" y="12764"/>
                  </a:cubicBezTo>
                  <a:cubicBezTo>
                    <a:pt x="18189" y="11128"/>
                    <a:pt x="17621" y="9491"/>
                    <a:pt x="15916" y="7855"/>
                  </a:cubicBezTo>
                  <a:cubicBezTo>
                    <a:pt x="15347" y="4255"/>
                    <a:pt x="15916" y="-327"/>
                    <a:pt x="10231" y="3928"/>
                  </a:cubicBezTo>
                  <a:cubicBezTo>
                    <a:pt x="6821" y="2618"/>
                    <a:pt x="5684" y="2291"/>
                    <a:pt x="5116" y="0"/>
                  </a:cubicBezTo>
                  <a:cubicBezTo>
                    <a:pt x="1705" y="982"/>
                    <a:pt x="568" y="1309"/>
                    <a:pt x="0" y="3600"/>
                  </a:cubicBezTo>
                  <a:cubicBezTo>
                    <a:pt x="568" y="7855"/>
                    <a:pt x="-1137" y="6546"/>
                    <a:pt x="2274" y="8509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75" name="Freeform 54"/>
            <p:cNvSpPr/>
            <p:nvPr/>
          </p:nvSpPr>
          <p:spPr>
            <a:xfrm>
              <a:off x="6754161" y="2188630"/>
              <a:ext cx="35079" cy="28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00" y="7513"/>
                    <a:pt x="2700" y="15026"/>
                    <a:pt x="5400" y="21600"/>
                  </a:cubicBezTo>
                  <a:cubicBezTo>
                    <a:pt x="17100" y="18783"/>
                    <a:pt x="17100" y="20661"/>
                    <a:pt x="21600" y="10330"/>
                  </a:cubicBezTo>
                  <a:cubicBezTo>
                    <a:pt x="18000" y="0"/>
                    <a:pt x="3600" y="7513"/>
                    <a:pt x="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76" name="Freeform 55"/>
            <p:cNvSpPr/>
            <p:nvPr/>
          </p:nvSpPr>
          <p:spPr>
            <a:xfrm>
              <a:off x="6805942" y="2170951"/>
              <a:ext cx="86859" cy="60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7" extrusionOk="0">
                  <a:moveTo>
                    <a:pt x="3240" y="0"/>
                  </a:moveTo>
                  <a:cubicBezTo>
                    <a:pt x="2880" y="3086"/>
                    <a:pt x="0" y="7935"/>
                    <a:pt x="0" y="7935"/>
                  </a:cubicBezTo>
                  <a:cubicBezTo>
                    <a:pt x="720" y="15869"/>
                    <a:pt x="3240" y="13665"/>
                    <a:pt x="10080" y="14547"/>
                  </a:cubicBezTo>
                  <a:cubicBezTo>
                    <a:pt x="11880" y="17633"/>
                    <a:pt x="11880" y="19396"/>
                    <a:pt x="15120" y="20278"/>
                  </a:cubicBezTo>
                  <a:cubicBezTo>
                    <a:pt x="17640" y="21600"/>
                    <a:pt x="20160" y="21600"/>
                    <a:pt x="21600" y="18514"/>
                  </a:cubicBezTo>
                  <a:cubicBezTo>
                    <a:pt x="20880" y="14106"/>
                    <a:pt x="21240" y="11461"/>
                    <a:pt x="17640" y="10580"/>
                  </a:cubicBezTo>
                  <a:cubicBezTo>
                    <a:pt x="16920" y="5290"/>
                    <a:pt x="14760" y="2204"/>
                    <a:pt x="10080" y="1322"/>
                  </a:cubicBezTo>
                  <a:cubicBezTo>
                    <a:pt x="8280" y="4408"/>
                    <a:pt x="10800" y="10139"/>
                    <a:pt x="6840" y="7053"/>
                  </a:cubicBezTo>
                  <a:cubicBezTo>
                    <a:pt x="6120" y="2645"/>
                    <a:pt x="7200" y="0"/>
                    <a:pt x="324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77" name="Freeform 56"/>
            <p:cNvSpPr/>
            <p:nvPr/>
          </p:nvSpPr>
          <p:spPr>
            <a:xfrm>
              <a:off x="6946504" y="2287631"/>
              <a:ext cx="34482" cy="50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15" h="19823" extrusionOk="0">
                  <a:moveTo>
                    <a:pt x="15579" y="0"/>
                  </a:moveTo>
                  <a:cubicBezTo>
                    <a:pt x="18279" y="4909"/>
                    <a:pt x="8829" y="4418"/>
                    <a:pt x="3429" y="5400"/>
                  </a:cubicBezTo>
                  <a:cubicBezTo>
                    <a:pt x="-3321" y="8836"/>
                    <a:pt x="1404" y="11782"/>
                    <a:pt x="4779" y="15709"/>
                  </a:cubicBezTo>
                  <a:cubicBezTo>
                    <a:pt x="6129" y="21600"/>
                    <a:pt x="6804" y="20127"/>
                    <a:pt x="12879" y="17673"/>
                  </a:cubicBezTo>
                  <a:cubicBezTo>
                    <a:pt x="18279" y="12273"/>
                    <a:pt x="16254" y="6873"/>
                    <a:pt x="1557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78" name="Freeform 57"/>
            <p:cNvSpPr/>
            <p:nvPr/>
          </p:nvSpPr>
          <p:spPr>
            <a:xfrm>
              <a:off x="7452368" y="2218684"/>
              <a:ext cx="88530" cy="77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9" y="0"/>
                  </a:moveTo>
                  <a:cubicBezTo>
                    <a:pt x="2125" y="2057"/>
                    <a:pt x="1062" y="3086"/>
                    <a:pt x="0" y="4800"/>
                  </a:cubicBezTo>
                  <a:cubicBezTo>
                    <a:pt x="2479" y="7886"/>
                    <a:pt x="4603" y="10629"/>
                    <a:pt x="8498" y="12000"/>
                  </a:cubicBezTo>
                  <a:cubicBezTo>
                    <a:pt x="9561" y="14400"/>
                    <a:pt x="10977" y="16457"/>
                    <a:pt x="12748" y="18514"/>
                  </a:cubicBezTo>
                  <a:cubicBezTo>
                    <a:pt x="13102" y="20914"/>
                    <a:pt x="14164" y="20229"/>
                    <a:pt x="16289" y="21600"/>
                  </a:cubicBezTo>
                  <a:cubicBezTo>
                    <a:pt x="19121" y="21257"/>
                    <a:pt x="19830" y="21257"/>
                    <a:pt x="21600" y="19200"/>
                  </a:cubicBezTo>
                  <a:cubicBezTo>
                    <a:pt x="20892" y="15771"/>
                    <a:pt x="14872" y="7886"/>
                    <a:pt x="11685" y="5829"/>
                  </a:cubicBezTo>
                  <a:cubicBezTo>
                    <a:pt x="8144" y="3429"/>
                    <a:pt x="4957" y="3086"/>
                    <a:pt x="247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79" name="Freeform 58"/>
            <p:cNvSpPr/>
            <p:nvPr/>
          </p:nvSpPr>
          <p:spPr>
            <a:xfrm>
              <a:off x="6701266" y="2317370"/>
              <a:ext cx="74932" cy="81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2" h="21222" extrusionOk="0">
                  <a:moveTo>
                    <a:pt x="6926" y="1879"/>
                  </a:moveTo>
                  <a:cubicBezTo>
                    <a:pt x="3031" y="4458"/>
                    <a:pt x="5509" y="7682"/>
                    <a:pt x="7634" y="10583"/>
                  </a:cubicBezTo>
                  <a:cubicBezTo>
                    <a:pt x="6572" y="13807"/>
                    <a:pt x="6218" y="13807"/>
                    <a:pt x="2677" y="13485"/>
                  </a:cubicBezTo>
                  <a:cubicBezTo>
                    <a:pt x="-2989" y="14452"/>
                    <a:pt x="1614" y="19932"/>
                    <a:pt x="4801" y="21222"/>
                  </a:cubicBezTo>
                  <a:cubicBezTo>
                    <a:pt x="7988" y="20577"/>
                    <a:pt x="10821" y="18965"/>
                    <a:pt x="14008" y="18321"/>
                  </a:cubicBezTo>
                  <a:cubicBezTo>
                    <a:pt x="15070" y="16386"/>
                    <a:pt x="16132" y="15741"/>
                    <a:pt x="18257" y="14774"/>
                  </a:cubicBezTo>
                  <a:cubicBezTo>
                    <a:pt x="18611" y="12518"/>
                    <a:pt x="15070" y="8649"/>
                    <a:pt x="15070" y="8649"/>
                  </a:cubicBezTo>
                  <a:cubicBezTo>
                    <a:pt x="15424" y="6715"/>
                    <a:pt x="16486" y="5747"/>
                    <a:pt x="17195" y="4135"/>
                  </a:cubicBezTo>
                  <a:cubicBezTo>
                    <a:pt x="16841" y="2846"/>
                    <a:pt x="17549" y="1234"/>
                    <a:pt x="16486" y="267"/>
                  </a:cubicBezTo>
                  <a:cubicBezTo>
                    <a:pt x="15778" y="-378"/>
                    <a:pt x="14008" y="267"/>
                    <a:pt x="13300" y="912"/>
                  </a:cubicBezTo>
                  <a:cubicBezTo>
                    <a:pt x="12945" y="1234"/>
                    <a:pt x="14362" y="1234"/>
                    <a:pt x="15070" y="1234"/>
                  </a:cubicBezTo>
                  <a:cubicBezTo>
                    <a:pt x="17195" y="2846"/>
                    <a:pt x="15424" y="2523"/>
                    <a:pt x="14362" y="4780"/>
                  </a:cubicBezTo>
                  <a:cubicBezTo>
                    <a:pt x="17549" y="7037"/>
                    <a:pt x="14716" y="6715"/>
                    <a:pt x="12237" y="7037"/>
                  </a:cubicBezTo>
                  <a:cubicBezTo>
                    <a:pt x="9050" y="6715"/>
                    <a:pt x="7988" y="4780"/>
                    <a:pt x="6926" y="1879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80" name="Freeform 59"/>
            <p:cNvSpPr/>
            <p:nvPr/>
          </p:nvSpPr>
          <p:spPr>
            <a:xfrm>
              <a:off x="6602688" y="2349648"/>
              <a:ext cx="53221" cy="42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0" h="20667" extrusionOk="0">
                  <a:moveTo>
                    <a:pt x="8029" y="867"/>
                  </a:moveTo>
                  <a:cubicBezTo>
                    <a:pt x="4513" y="-933"/>
                    <a:pt x="3508" y="267"/>
                    <a:pt x="494" y="2667"/>
                  </a:cubicBezTo>
                  <a:cubicBezTo>
                    <a:pt x="-2520" y="9267"/>
                    <a:pt x="9033" y="18267"/>
                    <a:pt x="14057" y="20667"/>
                  </a:cubicBezTo>
                  <a:cubicBezTo>
                    <a:pt x="15564" y="20067"/>
                    <a:pt x="18578" y="19467"/>
                    <a:pt x="18578" y="17067"/>
                  </a:cubicBezTo>
                  <a:cubicBezTo>
                    <a:pt x="19080" y="13467"/>
                    <a:pt x="11043" y="867"/>
                    <a:pt x="8029" y="86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81" name="Freeform 60"/>
            <p:cNvSpPr/>
            <p:nvPr/>
          </p:nvSpPr>
          <p:spPr>
            <a:xfrm>
              <a:off x="6555390" y="2298238"/>
              <a:ext cx="42849" cy="45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2" h="19081" extrusionOk="0">
                  <a:moveTo>
                    <a:pt x="14175" y="0"/>
                  </a:moveTo>
                  <a:cubicBezTo>
                    <a:pt x="10125" y="5268"/>
                    <a:pt x="4050" y="8429"/>
                    <a:pt x="0" y="13698"/>
                  </a:cubicBezTo>
                  <a:cubicBezTo>
                    <a:pt x="4725" y="14224"/>
                    <a:pt x="6750" y="14224"/>
                    <a:pt x="10800" y="12644"/>
                  </a:cubicBezTo>
                  <a:cubicBezTo>
                    <a:pt x="11475" y="13698"/>
                    <a:pt x="12825" y="14224"/>
                    <a:pt x="12825" y="15278"/>
                  </a:cubicBezTo>
                  <a:cubicBezTo>
                    <a:pt x="12825" y="16332"/>
                    <a:pt x="10125" y="17385"/>
                    <a:pt x="10800" y="18439"/>
                  </a:cubicBezTo>
                  <a:cubicBezTo>
                    <a:pt x="12825" y="21600"/>
                    <a:pt x="19575" y="12117"/>
                    <a:pt x="20250" y="11063"/>
                  </a:cubicBezTo>
                  <a:cubicBezTo>
                    <a:pt x="21600" y="4741"/>
                    <a:pt x="17550" y="10010"/>
                    <a:pt x="16200" y="4741"/>
                  </a:cubicBezTo>
                  <a:cubicBezTo>
                    <a:pt x="16875" y="527"/>
                    <a:pt x="18225" y="2107"/>
                    <a:pt x="14175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82" name="Freeform 61"/>
            <p:cNvSpPr/>
            <p:nvPr/>
          </p:nvSpPr>
          <p:spPr>
            <a:xfrm>
              <a:off x="6620533" y="2317685"/>
              <a:ext cx="65145" cy="37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5" extrusionOk="0">
                  <a:moveTo>
                    <a:pt x="10080" y="0"/>
                  </a:moveTo>
                  <a:cubicBezTo>
                    <a:pt x="4800" y="675"/>
                    <a:pt x="3840" y="675"/>
                    <a:pt x="0" y="4725"/>
                  </a:cubicBezTo>
                  <a:cubicBezTo>
                    <a:pt x="1440" y="13500"/>
                    <a:pt x="7200" y="19575"/>
                    <a:pt x="12960" y="20925"/>
                  </a:cubicBezTo>
                  <a:cubicBezTo>
                    <a:pt x="17280" y="20250"/>
                    <a:pt x="19680" y="21600"/>
                    <a:pt x="21600" y="16200"/>
                  </a:cubicBezTo>
                  <a:cubicBezTo>
                    <a:pt x="15360" y="10800"/>
                    <a:pt x="14400" y="15525"/>
                    <a:pt x="10560" y="6750"/>
                  </a:cubicBezTo>
                  <a:cubicBezTo>
                    <a:pt x="10080" y="1350"/>
                    <a:pt x="10080" y="3375"/>
                    <a:pt x="1008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83" name="Freeform 62"/>
            <p:cNvSpPr/>
            <p:nvPr/>
          </p:nvSpPr>
          <p:spPr>
            <a:xfrm>
              <a:off x="6525323" y="1767875"/>
              <a:ext cx="51782" cy="91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cubicBezTo>
                    <a:pt x="20366" y="2335"/>
                    <a:pt x="17897" y="4086"/>
                    <a:pt x="12960" y="4378"/>
                  </a:cubicBezTo>
                  <a:cubicBezTo>
                    <a:pt x="11726" y="7881"/>
                    <a:pt x="14811" y="9632"/>
                    <a:pt x="5554" y="10508"/>
                  </a:cubicBezTo>
                  <a:cubicBezTo>
                    <a:pt x="8023" y="14595"/>
                    <a:pt x="7406" y="15178"/>
                    <a:pt x="0" y="17222"/>
                  </a:cubicBezTo>
                  <a:cubicBezTo>
                    <a:pt x="1851" y="18681"/>
                    <a:pt x="3086" y="20141"/>
                    <a:pt x="4937" y="21600"/>
                  </a:cubicBezTo>
                  <a:cubicBezTo>
                    <a:pt x="9257" y="20724"/>
                    <a:pt x="9874" y="18973"/>
                    <a:pt x="12343" y="17222"/>
                  </a:cubicBezTo>
                  <a:cubicBezTo>
                    <a:pt x="13577" y="13719"/>
                    <a:pt x="17280" y="11968"/>
                    <a:pt x="21600" y="9341"/>
                  </a:cubicBezTo>
                  <a:cubicBezTo>
                    <a:pt x="20983" y="7589"/>
                    <a:pt x="18514" y="2335"/>
                    <a:pt x="1851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84" name="Freeform 63"/>
            <p:cNvSpPr/>
            <p:nvPr/>
          </p:nvSpPr>
          <p:spPr>
            <a:xfrm>
              <a:off x="6623874" y="1756895"/>
              <a:ext cx="36749" cy="7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07" extrusionOk="0">
                  <a:moveTo>
                    <a:pt x="11232" y="1313"/>
                  </a:moveTo>
                  <a:cubicBezTo>
                    <a:pt x="7776" y="-758"/>
                    <a:pt x="6048" y="-166"/>
                    <a:pt x="3456" y="1609"/>
                  </a:cubicBezTo>
                  <a:cubicBezTo>
                    <a:pt x="2592" y="3089"/>
                    <a:pt x="864" y="4272"/>
                    <a:pt x="0" y="5752"/>
                  </a:cubicBezTo>
                  <a:cubicBezTo>
                    <a:pt x="864" y="9598"/>
                    <a:pt x="5184" y="9006"/>
                    <a:pt x="12960" y="11374"/>
                  </a:cubicBezTo>
                  <a:cubicBezTo>
                    <a:pt x="13824" y="14628"/>
                    <a:pt x="12960" y="20842"/>
                    <a:pt x="21600" y="15812"/>
                  </a:cubicBezTo>
                  <a:cubicBezTo>
                    <a:pt x="20736" y="9006"/>
                    <a:pt x="19872" y="9894"/>
                    <a:pt x="13824" y="5160"/>
                  </a:cubicBezTo>
                  <a:cubicBezTo>
                    <a:pt x="12960" y="2497"/>
                    <a:pt x="13824" y="3680"/>
                    <a:pt x="11232" y="131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85" name="Freeform 64"/>
            <p:cNvSpPr/>
            <p:nvPr/>
          </p:nvSpPr>
          <p:spPr>
            <a:xfrm>
              <a:off x="6667064" y="1725446"/>
              <a:ext cx="15222" cy="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02" h="17856" extrusionOk="0">
                  <a:moveTo>
                    <a:pt x="15428" y="0"/>
                  </a:moveTo>
                  <a:cubicBezTo>
                    <a:pt x="9257" y="1964"/>
                    <a:pt x="6171" y="4582"/>
                    <a:pt x="0" y="6545"/>
                  </a:cubicBezTo>
                  <a:cubicBezTo>
                    <a:pt x="1543" y="11782"/>
                    <a:pt x="-1543" y="21600"/>
                    <a:pt x="15428" y="16364"/>
                  </a:cubicBezTo>
                  <a:cubicBezTo>
                    <a:pt x="20057" y="9818"/>
                    <a:pt x="6171" y="2618"/>
                    <a:pt x="1542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86" name="Freeform 65"/>
            <p:cNvSpPr/>
            <p:nvPr/>
          </p:nvSpPr>
          <p:spPr>
            <a:xfrm>
              <a:off x="6685677" y="1744893"/>
              <a:ext cx="37502" cy="76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6" h="20736" extrusionOk="0">
                  <a:moveTo>
                    <a:pt x="3857" y="0"/>
                  </a:moveTo>
                  <a:cubicBezTo>
                    <a:pt x="4629" y="1688"/>
                    <a:pt x="5400" y="3375"/>
                    <a:pt x="8486" y="4725"/>
                  </a:cubicBezTo>
                  <a:cubicBezTo>
                    <a:pt x="10800" y="5738"/>
                    <a:pt x="15429" y="7088"/>
                    <a:pt x="15429" y="7088"/>
                  </a:cubicBezTo>
                  <a:cubicBezTo>
                    <a:pt x="6943" y="9113"/>
                    <a:pt x="0" y="7763"/>
                    <a:pt x="6171" y="13162"/>
                  </a:cubicBezTo>
                  <a:cubicBezTo>
                    <a:pt x="4629" y="15862"/>
                    <a:pt x="3086" y="16875"/>
                    <a:pt x="0" y="18900"/>
                  </a:cubicBezTo>
                  <a:cubicBezTo>
                    <a:pt x="3086" y="20925"/>
                    <a:pt x="5400" y="21600"/>
                    <a:pt x="8486" y="19237"/>
                  </a:cubicBezTo>
                  <a:cubicBezTo>
                    <a:pt x="10029" y="14512"/>
                    <a:pt x="7714" y="9788"/>
                    <a:pt x="20057" y="8775"/>
                  </a:cubicBezTo>
                  <a:cubicBezTo>
                    <a:pt x="21600" y="5063"/>
                    <a:pt x="10800" y="1350"/>
                    <a:pt x="3857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87" name="Freeform 66"/>
            <p:cNvSpPr/>
            <p:nvPr/>
          </p:nvSpPr>
          <p:spPr>
            <a:xfrm>
              <a:off x="6167868" y="1861477"/>
              <a:ext cx="20463" cy="29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14657" extrusionOk="0">
                  <a:moveTo>
                    <a:pt x="18900" y="983"/>
                  </a:moveTo>
                  <a:cubicBezTo>
                    <a:pt x="9450" y="-817"/>
                    <a:pt x="5400" y="-217"/>
                    <a:pt x="0" y="3383"/>
                  </a:cubicBezTo>
                  <a:cubicBezTo>
                    <a:pt x="4050" y="7583"/>
                    <a:pt x="2700" y="9383"/>
                    <a:pt x="10800" y="12383"/>
                  </a:cubicBezTo>
                  <a:cubicBezTo>
                    <a:pt x="21600" y="20783"/>
                    <a:pt x="14850" y="3383"/>
                    <a:pt x="18900" y="98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88" name="Freeform 67"/>
            <p:cNvSpPr/>
            <p:nvPr/>
          </p:nvSpPr>
          <p:spPr>
            <a:xfrm>
              <a:off x="6150566" y="1824771"/>
              <a:ext cx="14589" cy="2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18231" extrusionOk="0">
                  <a:moveTo>
                    <a:pt x="15355" y="2031"/>
                  </a:moveTo>
                  <a:cubicBezTo>
                    <a:pt x="3725" y="-3369"/>
                    <a:pt x="7048" y="3111"/>
                    <a:pt x="402" y="8511"/>
                  </a:cubicBezTo>
                  <a:cubicBezTo>
                    <a:pt x="-1260" y="16071"/>
                    <a:pt x="2063" y="17151"/>
                    <a:pt x="13694" y="18231"/>
                  </a:cubicBezTo>
                  <a:cubicBezTo>
                    <a:pt x="20340" y="11751"/>
                    <a:pt x="15355" y="9591"/>
                    <a:pt x="15355" y="203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89" name="Freeform 68"/>
            <p:cNvSpPr/>
            <p:nvPr/>
          </p:nvSpPr>
          <p:spPr>
            <a:xfrm>
              <a:off x="6141142" y="1794137"/>
              <a:ext cx="20727" cy="21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3" h="18738" extrusionOk="0">
                  <a:moveTo>
                    <a:pt x="13500" y="2822"/>
                  </a:moveTo>
                  <a:cubicBezTo>
                    <a:pt x="5400" y="-2862"/>
                    <a:pt x="1350" y="549"/>
                    <a:pt x="0" y="8506"/>
                  </a:cubicBezTo>
                  <a:cubicBezTo>
                    <a:pt x="5400" y="14191"/>
                    <a:pt x="9450" y="15327"/>
                    <a:pt x="16200" y="18738"/>
                  </a:cubicBezTo>
                  <a:cubicBezTo>
                    <a:pt x="21600" y="10780"/>
                    <a:pt x="18900" y="10780"/>
                    <a:pt x="13500" y="282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90" name="Freeform 69"/>
            <p:cNvSpPr/>
            <p:nvPr/>
          </p:nvSpPr>
          <p:spPr>
            <a:xfrm>
              <a:off x="6117758" y="1725446"/>
              <a:ext cx="19237" cy="30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0994" extrusionOk="0">
                  <a:moveTo>
                    <a:pt x="9257" y="0"/>
                  </a:moveTo>
                  <a:cubicBezTo>
                    <a:pt x="6171" y="4320"/>
                    <a:pt x="4629" y="7776"/>
                    <a:pt x="0" y="11232"/>
                  </a:cubicBezTo>
                  <a:cubicBezTo>
                    <a:pt x="1543" y="20736"/>
                    <a:pt x="1543" y="21600"/>
                    <a:pt x="18514" y="20736"/>
                  </a:cubicBezTo>
                  <a:cubicBezTo>
                    <a:pt x="21600" y="10368"/>
                    <a:pt x="12343" y="8640"/>
                    <a:pt x="9257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91" name="Freeform 70"/>
            <p:cNvSpPr/>
            <p:nvPr/>
          </p:nvSpPr>
          <p:spPr>
            <a:xfrm>
              <a:off x="6131697" y="1766107"/>
              <a:ext cx="18373" cy="2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99" h="21600" extrusionOk="0">
                  <a:moveTo>
                    <a:pt x="6350" y="0"/>
                  </a:moveTo>
                  <a:cubicBezTo>
                    <a:pt x="-6414" y="9600"/>
                    <a:pt x="2422" y="14400"/>
                    <a:pt x="12241" y="21600"/>
                  </a:cubicBezTo>
                  <a:cubicBezTo>
                    <a:pt x="13222" y="13200"/>
                    <a:pt x="15186" y="9600"/>
                    <a:pt x="7331" y="7200"/>
                  </a:cubicBezTo>
                  <a:cubicBezTo>
                    <a:pt x="2422" y="3600"/>
                    <a:pt x="2422" y="6000"/>
                    <a:pt x="635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92" name="Freeform 71"/>
            <p:cNvSpPr/>
            <p:nvPr/>
          </p:nvSpPr>
          <p:spPr>
            <a:xfrm>
              <a:off x="7729789" y="2802279"/>
              <a:ext cx="79889" cy="93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7" h="20400" extrusionOk="0">
                  <a:moveTo>
                    <a:pt x="3149" y="667"/>
                  </a:moveTo>
                  <a:cubicBezTo>
                    <a:pt x="-451" y="-1200"/>
                    <a:pt x="-451" y="1200"/>
                    <a:pt x="629" y="3600"/>
                  </a:cubicBezTo>
                  <a:cubicBezTo>
                    <a:pt x="1349" y="5467"/>
                    <a:pt x="3869" y="7333"/>
                    <a:pt x="4949" y="9200"/>
                  </a:cubicBezTo>
                  <a:cubicBezTo>
                    <a:pt x="5309" y="12400"/>
                    <a:pt x="5669" y="12400"/>
                    <a:pt x="9269" y="13200"/>
                  </a:cubicBezTo>
                  <a:cubicBezTo>
                    <a:pt x="10709" y="14000"/>
                    <a:pt x="12509" y="14800"/>
                    <a:pt x="13949" y="15600"/>
                  </a:cubicBezTo>
                  <a:cubicBezTo>
                    <a:pt x="15029" y="17467"/>
                    <a:pt x="15749" y="19333"/>
                    <a:pt x="17909" y="20400"/>
                  </a:cubicBezTo>
                  <a:cubicBezTo>
                    <a:pt x="21149" y="18800"/>
                    <a:pt x="19709" y="16400"/>
                    <a:pt x="18269" y="14000"/>
                  </a:cubicBezTo>
                  <a:cubicBezTo>
                    <a:pt x="17909" y="11867"/>
                    <a:pt x="17549" y="9733"/>
                    <a:pt x="15029" y="8667"/>
                  </a:cubicBezTo>
                  <a:cubicBezTo>
                    <a:pt x="12869" y="6800"/>
                    <a:pt x="11429" y="4933"/>
                    <a:pt x="8549" y="3600"/>
                  </a:cubicBezTo>
                  <a:cubicBezTo>
                    <a:pt x="6749" y="2000"/>
                    <a:pt x="5669" y="1200"/>
                    <a:pt x="3149" y="66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93" name="Freeform 72"/>
            <p:cNvSpPr/>
            <p:nvPr/>
          </p:nvSpPr>
          <p:spPr>
            <a:xfrm>
              <a:off x="8173725" y="2715457"/>
              <a:ext cx="100457" cy="7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160" extrusionOk="0">
                  <a:moveTo>
                    <a:pt x="8214" y="8144"/>
                  </a:moveTo>
                  <a:cubicBezTo>
                    <a:pt x="7302" y="11685"/>
                    <a:pt x="7302" y="11685"/>
                    <a:pt x="3651" y="11331"/>
                  </a:cubicBezTo>
                  <a:cubicBezTo>
                    <a:pt x="304" y="11685"/>
                    <a:pt x="609" y="12039"/>
                    <a:pt x="0" y="15580"/>
                  </a:cubicBezTo>
                  <a:cubicBezTo>
                    <a:pt x="304" y="21246"/>
                    <a:pt x="-304" y="21600"/>
                    <a:pt x="3651" y="20892"/>
                  </a:cubicBezTo>
                  <a:cubicBezTo>
                    <a:pt x="5476" y="19121"/>
                    <a:pt x="6085" y="16997"/>
                    <a:pt x="8214" y="15580"/>
                  </a:cubicBezTo>
                  <a:cubicBezTo>
                    <a:pt x="8823" y="11685"/>
                    <a:pt x="8214" y="8852"/>
                    <a:pt x="11865" y="8144"/>
                  </a:cubicBezTo>
                  <a:cubicBezTo>
                    <a:pt x="12473" y="4249"/>
                    <a:pt x="13082" y="1416"/>
                    <a:pt x="16428" y="0"/>
                  </a:cubicBezTo>
                  <a:cubicBezTo>
                    <a:pt x="19471" y="708"/>
                    <a:pt x="20688" y="354"/>
                    <a:pt x="21296" y="3895"/>
                  </a:cubicBezTo>
                  <a:cubicBezTo>
                    <a:pt x="18862" y="7790"/>
                    <a:pt x="14299" y="7436"/>
                    <a:pt x="10344" y="8144"/>
                  </a:cubicBezTo>
                  <a:cubicBezTo>
                    <a:pt x="8823" y="9561"/>
                    <a:pt x="9431" y="9561"/>
                    <a:pt x="8214" y="814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94" name="Freeform 73"/>
            <p:cNvSpPr/>
            <p:nvPr/>
          </p:nvSpPr>
          <p:spPr>
            <a:xfrm>
              <a:off x="7864945" y="2674796"/>
              <a:ext cx="22494" cy="37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44" h="21600" extrusionOk="0">
                  <a:moveTo>
                    <a:pt x="8452" y="0"/>
                  </a:moveTo>
                  <a:cubicBezTo>
                    <a:pt x="7513" y="5040"/>
                    <a:pt x="2817" y="5760"/>
                    <a:pt x="0" y="10080"/>
                  </a:cubicBezTo>
                  <a:cubicBezTo>
                    <a:pt x="2817" y="15120"/>
                    <a:pt x="7513" y="17280"/>
                    <a:pt x="11270" y="21600"/>
                  </a:cubicBezTo>
                  <a:cubicBezTo>
                    <a:pt x="21600" y="10800"/>
                    <a:pt x="3757" y="6480"/>
                    <a:pt x="845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95" name="Freeform 74"/>
            <p:cNvSpPr/>
            <p:nvPr/>
          </p:nvSpPr>
          <p:spPr>
            <a:xfrm>
              <a:off x="7849912" y="2637670"/>
              <a:ext cx="34901" cy="26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2" h="20054" extrusionOk="0">
                  <a:moveTo>
                    <a:pt x="15785" y="0"/>
                  </a:moveTo>
                  <a:cubicBezTo>
                    <a:pt x="14123" y="11270"/>
                    <a:pt x="8308" y="10330"/>
                    <a:pt x="0" y="13148"/>
                  </a:cubicBezTo>
                  <a:cubicBezTo>
                    <a:pt x="4154" y="21600"/>
                    <a:pt x="9138" y="20661"/>
                    <a:pt x="17446" y="18783"/>
                  </a:cubicBezTo>
                  <a:cubicBezTo>
                    <a:pt x="21600" y="11270"/>
                    <a:pt x="19108" y="6574"/>
                    <a:pt x="15785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96" name="Freeform 75"/>
            <p:cNvSpPr/>
            <p:nvPr/>
          </p:nvSpPr>
          <p:spPr>
            <a:xfrm>
              <a:off x="7562863" y="2317685"/>
              <a:ext cx="34483" cy="50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15" h="19823" extrusionOk="0">
                  <a:moveTo>
                    <a:pt x="15579" y="0"/>
                  </a:moveTo>
                  <a:cubicBezTo>
                    <a:pt x="18279" y="4909"/>
                    <a:pt x="8829" y="4418"/>
                    <a:pt x="3429" y="5400"/>
                  </a:cubicBezTo>
                  <a:cubicBezTo>
                    <a:pt x="-3321" y="8836"/>
                    <a:pt x="1404" y="11782"/>
                    <a:pt x="4779" y="15709"/>
                  </a:cubicBezTo>
                  <a:cubicBezTo>
                    <a:pt x="6129" y="21600"/>
                    <a:pt x="6804" y="20127"/>
                    <a:pt x="12879" y="17673"/>
                  </a:cubicBezTo>
                  <a:cubicBezTo>
                    <a:pt x="18279" y="12273"/>
                    <a:pt x="16254" y="6873"/>
                    <a:pt x="1557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97" name="Freeform 76"/>
            <p:cNvSpPr/>
            <p:nvPr/>
          </p:nvSpPr>
          <p:spPr>
            <a:xfrm>
              <a:off x="7629151" y="2388400"/>
              <a:ext cx="38181" cy="50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57" h="19823" extrusionOk="0">
                  <a:moveTo>
                    <a:pt x="15577" y="0"/>
                  </a:moveTo>
                  <a:cubicBezTo>
                    <a:pt x="18118" y="4909"/>
                    <a:pt x="7953" y="3436"/>
                    <a:pt x="2871" y="4418"/>
                  </a:cubicBezTo>
                  <a:cubicBezTo>
                    <a:pt x="-3482" y="7855"/>
                    <a:pt x="2236" y="11782"/>
                    <a:pt x="5412" y="15709"/>
                  </a:cubicBezTo>
                  <a:cubicBezTo>
                    <a:pt x="6683" y="21600"/>
                    <a:pt x="7318" y="20127"/>
                    <a:pt x="13036" y="17673"/>
                  </a:cubicBezTo>
                  <a:cubicBezTo>
                    <a:pt x="18118" y="12273"/>
                    <a:pt x="16212" y="6873"/>
                    <a:pt x="15577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98" name="Freeform 77"/>
            <p:cNvSpPr/>
            <p:nvPr/>
          </p:nvSpPr>
          <p:spPr>
            <a:xfrm>
              <a:off x="7680564" y="2494904"/>
              <a:ext cx="40852" cy="39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08" h="18454" extrusionOk="0">
                  <a:moveTo>
                    <a:pt x="16211" y="134"/>
                  </a:moveTo>
                  <a:cubicBezTo>
                    <a:pt x="18485" y="5971"/>
                    <a:pt x="7117" y="-1034"/>
                    <a:pt x="2569" y="134"/>
                  </a:cubicBezTo>
                  <a:cubicBezTo>
                    <a:pt x="-3115" y="4220"/>
                    <a:pt x="2001" y="8890"/>
                    <a:pt x="4843" y="13561"/>
                  </a:cubicBezTo>
                  <a:cubicBezTo>
                    <a:pt x="5980" y="20566"/>
                    <a:pt x="6548" y="18815"/>
                    <a:pt x="11664" y="15896"/>
                  </a:cubicBezTo>
                  <a:cubicBezTo>
                    <a:pt x="16211" y="9474"/>
                    <a:pt x="16780" y="8307"/>
                    <a:pt x="16211" y="13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99" name="Freeform 78"/>
            <p:cNvSpPr/>
            <p:nvPr/>
          </p:nvSpPr>
          <p:spPr>
            <a:xfrm>
              <a:off x="7746352" y="2477327"/>
              <a:ext cx="40208" cy="3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48" h="17061" extrusionOk="0">
                  <a:moveTo>
                    <a:pt x="15950" y="146"/>
                  </a:moveTo>
                  <a:cubicBezTo>
                    <a:pt x="18224" y="6499"/>
                    <a:pt x="6856" y="-1125"/>
                    <a:pt x="2308" y="146"/>
                  </a:cubicBezTo>
                  <a:cubicBezTo>
                    <a:pt x="-3376" y="4593"/>
                    <a:pt x="2877" y="7769"/>
                    <a:pt x="5719" y="12851"/>
                  </a:cubicBezTo>
                  <a:cubicBezTo>
                    <a:pt x="6856" y="20475"/>
                    <a:pt x="6856" y="16028"/>
                    <a:pt x="11971" y="12851"/>
                  </a:cubicBezTo>
                  <a:cubicBezTo>
                    <a:pt x="16519" y="5863"/>
                    <a:pt x="16519" y="9040"/>
                    <a:pt x="15950" y="146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00" name="Freeform 79"/>
            <p:cNvSpPr/>
            <p:nvPr/>
          </p:nvSpPr>
          <p:spPr>
            <a:xfrm>
              <a:off x="7727090" y="2417930"/>
              <a:ext cx="37873" cy="27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25" h="17904" extrusionOk="0">
                  <a:moveTo>
                    <a:pt x="15913" y="0"/>
                  </a:moveTo>
                  <a:cubicBezTo>
                    <a:pt x="18382" y="8000"/>
                    <a:pt x="7891" y="-800"/>
                    <a:pt x="2953" y="800"/>
                  </a:cubicBezTo>
                  <a:cubicBezTo>
                    <a:pt x="-3218" y="6400"/>
                    <a:pt x="1719" y="4800"/>
                    <a:pt x="4805" y="11200"/>
                  </a:cubicBezTo>
                  <a:cubicBezTo>
                    <a:pt x="6039" y="20800"/>
                    <a:pt x="6656" y="18400"/>
                    <a:pt x="12211" y="14400"/>
                  </a:cubicBezTo>
                  <a:cubicBezTo>
                    <a:pt x="17148" y="5600"/>
                    <a:pt x="16531" y="11200"/>
                    <a:pt x="15913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01" name="Freeform 80"/>
            <p:cNvSpPr/>
            <p:nvPr/>
          </p:nvSpPr>
          <p:spPr>
            <a:xfrm>
              <a:off x="7678797" y="2376481"/>
              <a:ext cx="35243" cy="47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91" h="17532" extrusionOk="0">
                  <a:moveTo>
                    <a:pt x="13278" y="6529"/>
                  </a:moveTo>
                  <a:cubicBezTo>
                    <a:pt x="12661" y="5150"/>
                    <a:pt x="9575" y="-824"/>
                    <a:pt x="7724" y="95"/>
                  </a:cubicBezTo>
                  <a:cubicBezTo>
                    <a:pt x="5872" y="1014"/>
                    <a:pt x="2169" y="8367"/>
                    <a:pt x="2169" y="10665"/>
                  </a:cubicBezTo>
                  <a:cubicBezTo>
                    <a:pt x="-4002" y="13882"/>
                    <a:pt x="4638" y="11585"/>
                    <a:pt x="7724" y="15261"/>
                  </a:cubicBezTo>
                  <a:cubicBezTo>
                    <a:pt x="8958" y="20776"/>
                    <a:pt x="7107" y="14802"/>
                    <a:pt x="12661" y="12504"/>
                  </a:cubicBezTo>
                  <a:cubicBezTo>
                    <a:pt x="17598" y="7448"/>
                    <a:pt x="13895" y="12963"/>
                    <a:pt x="13278" y="6529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02" name="Freeform 81"/>
            <p:cNvSpPr/>
            <p:nvPr/>
          </p:nvSpPr>
          <p:spPr>
            <a:xfrm>
              <a:off x="7614644" y="2351759"/>
              <a:ext cx="31522" cy="35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7" h="18219" extrusionOk="0">
                  <a:moveTo>
                    <a:pt x="11529" y="5024"/>
                  </a:moveTo>
                  <a:cubicBezTo>
                    <a:pt x="14229" y="11196"/>
                    <a:pt x="8829" y="-1147"/>
                    <a:pt x="3429" y="87"/>
                  </a:cubicBezTo>
                  <a:cubicBezTo>
                    <a:pt x="-3321" y="4407"/>
                    <a:pt x="1404" y="8110"/>
                    <a:pt x="4779" y="13047"/>
                  </a:cubicBezTo>
                  <a:cubicBezTo>
                    <a:pt x="6129" y="20453"/>
                    <a:pt x="6804" y="18602"/>
                    <a:pt x="12879" y="15516"/>
                  </a:cubicBezTo>
                  <a:cubicBezTo>
                    <a:pt x="18279" y="8727"/>
                    <a:pt x="12204" y="13664"/>
                    <a:pt x="11529" y="502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03" name="Freeform 82"/>
            <p:cNvSpPr/>
            <p:nvPr/>
          </p:nvSpPr>
          <p:spPr>
            <a:xfrm>
              <a:off x="7691480" y="2438385"/>
              <a:ext cx="31523" cy="35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7" h="18219" extrusionOk="0">
                  <a:moveTo>
                    <a:pt x="11529" y="5024"/>
                  </a:moveTo>
                  <a:cubicBezTo>
                    <a:pt x="14229" y="11196"/>
                    <a:pt x="8829" y="-1147"/>
                    <a:pt x="3429" y="87"/>
                  </a:cubicBezTo>
                  <a:cubicBezTo>
                    <a:pt x="-3321" y="4407"/>
                    <a:pt x="1404" y="8110"/>
                    <a:pt x="4779" y="13047"/>
                  </a:cubicBezTo>
                  <a:cubicBezTo>
                    <a:pt x="6129" y="20453"/>
                    <a:pt x="6804" y="18602"/>
                    <a:pt x="12879" y="15516"/>
                  </a:cubicBezTo>
                  <a:cubicBezTo>
                    <a:pt x="18279" y="8727"/>
                    <a:pt x="12204" y="13664"/>
                    <a:pt x="11529" y="502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04" name="Freeform 83"/>
            <p:cNvSpPr/>
            <p:nvPr/>
          </p:nvSpPr>
          <p:spPr>
            <a:xfrm>
              <a:off x="4604568" y="166865"/>
              <a:ext cx="257086" cy="172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2" h="20905" extrusionOk="0">
                  <a:moveTo>
                    <a:pt x="18465" y="303"/>
                  </a:moveTo>
                  <a:cubicBezTo>
                    <a:pt x="18808" y="153"/>
                    <a:pt x="19722" y="-297"/>
                    <a:pt x="20065" y="303"/>
                  </a:cubicBezTo>
                  <a:cubicBezTo>
                    <a:pt x="20293" y="753"/>
                    <a:pt x="20522" y="2103"/>
                    <a:pt x="20522" y="2103"/>
                  </a:cubicBezTo>
                  <a:cubicBezTo>
                    <a:pt x="20408" y="2553"/>
                    <a:pt x="20522" y="3003"/>
                    <a:pt x="20293" y="3303"/>
                  </a:cubicBezTo>
                  <a:cubicBezTo>
                    <a:pt x="18922" y="4803"/>
                    <a:pt x="15608" y="4803"/>
                    <a:pt x="13893" y="6303"/>
                  </a:cubicBezTo>
                  <a:cubicBezTo>
                    <a:pt x="13208" y="7653"/>
                    <a:pt x="12636" y="7803"/>
                    <a:pt x="11379" y="8403"/>
                  </a:cubicBezTo>
                  <a:cubicBezTo>
                    <a:pt x="10922" y="8553"/>
                    <a:pt x="10008" y="9003"/>
                    <a:pt x="10008" y="9003"/>
                  </a:cubicBezTo>
                  <a:cubicBezTo>
                    <a:pt x="8979" y="11103"/>
                    <a:pt x="8408" y="10803"/>
                    <a:pt x="7036" y="12003"/>
                  </a:cubicBezTo>
                  <a:cubicBezTo>
                    <a:pt x="6465" y="14403"/>
                    <a:pt x="6922" y="11403"/>
                    <a:pt x="7493" y="13503"/>
                  </a:cubicBezTo>
                  <a:cubicBezTo>
                    <a:pt x="8179" y="15903"/>
                    <a:pt x="7036" y="15903"/>
                    <a:pt x="8408" y="17103"/>
                  </a:cubicBezTo>
                  <a:cubicBezTo>
                    <a:pt x="9208" y="17853"/>
                    <a:pt x="11151" y="18603"/>
                    <a:pt x="11151" y="18603"/>
                  </a:cubicBezTo>
                  <a:cubicBezTo>
                    <a:pt x="10922" y="20553"/>
                    <a:pt x="11036" y="21303"/>
                    <a:pt x="9551" y="20703"/>
                  </a:cubicBezTo>
                  <a:cubicBezTo>
                    <a:pt x="9322" y="20253"/>
                    <a:pt x="8865" y="19203"/>
                    <a:pt x="8408" y="19203"/>
                  </a:cubicBezTo>
                  <a:cubicBezTo>
                    <a:pt x="7951" y="19203"/>
                    <a:pt x="7036" y="19803"/>
                    <a:pt x="7036" y="19803"/>
                  </a:cubicBezTo>
                  <a:cubicBezTo>
                    <a:pt x="4865" y="19053"/>
                    <a:pt x="3722" y="18303"/>
                    <a:pt x="1322" y="18003"/>
                  </a:cubicBezTo>
                  <a:cubicBezTo>
                    <a:pt x="522" y="16953"/>
                    <a:pt x="-1078" y="15003"/>
                    <a:pt x="1093" y="15603"/>
                  </a:cubicBezTo>
                  <a:cubicBezTo>
                    <a:pt x="2236" y="13353"/>
                    <a:pt x="1893" y="13653"/>
                    <a:pt x="4293" y="13203"/>
                  </a:cubicBezTo>
                  <a:cubicBezTo>
                    <a:pt x="5208" y="12303"/>
                    <a:pt x="5093" y="12903"/>
                    <a:pt x="4751" y="11103"/>
                  </a:cubicBezTo>
                  <a:cubicBezTo>
                    <a:pt x="4636" y="10503"/>
                    <a:pt x="4293" y="9303"/>
                    <a:pt x="4293" y="9303"/>
                  </a:cubicBezTo>
                  <a:cubicBezTo>
                    <a:pt x="4636" y="5853"/>
                    <a:pt x="4636" y="6153"/>
                    <a:pt x="7265" y="6603"/>
                  </a:cubicBezTo>
                  <a:cubicBezTo>
                    <a:pt x="8293" y="6453"/>
                    <a:pt x="10008" y="5103"/>
                    <a:pt x="10008" y="5103"/>
                  </a:cubicBezTo>
                  <a:cubicBezTo>
                    <a:pt x="10579" y="4053"/>
                    <a:pt x="10922" y="3753"/>
                    <a:pt x="11836" y="3303"/>
                  </a:cubicBezTo>
                  <a:cubicBezTo>
                    <a:pt x="14236" y="3753"/>
                    <a:pt x="17322" y="3453"/>
                    <a:pt x="18465" y="30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05" name="Freeform 84"/>
            <p:cNvSpPr/>
            <p:nvPr/>
          </p:nvSpPr>
          <p:spPr>
            <a:xfrm>
              <a:off x="4766383" y="337664"/>
              <a:ext cx="53478" cy="18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33" h="20329" extrusionOk="0">
                  <a:moveTo>
                    <a:pt x="6041" y="0"/>
                  </a:moveTo>
                  <a:cubicBezTo>
                    <a:pt x="4411" y="1271"/>
                    <a:pt x="2781" y="0"/>
                    <a:pt x="1151" y="2541"/>
                  </a:cubicBezTo>
                  <a:cubicBezTo>
                    <a:pt x="-3740" y="11435"/>
                    <a:pt x="8486" y="19059"/>
                    <a:pt x="9302" y="20329"/>
                  </a:cubicBezTo>
                  <a:cubicBezTo>
                    <a:pt x="10932" y="19059"/>
                    <a:pt x="12969" y="21600"/>
                    <a:pt x="14192" y="17788"/>
                  </a:cubicBezTo>
                  <a:cubicBezTo>
                    <a:pt x="17860" y="3812"/>
                    <a:pt x="8486" y="0"/>
                    <a:pt x="604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06" name="Freeform 85"/>
            <p:cNvSpPr/>
            <p:nvPr/>
          </p:nvSpPr>
          <p:spPr>
            <a:xfrm>
              <a:off x="5151873" y="79554"/>
              <a:ext cx="75588" cy="4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8" h="20497" extrusionOk="0">
                  <a:moveTo>
                    <a:pt x="19948" y="2335"/>
                  </a:moveTo>
                  <a:cubicBezTo>
                    <a:pt x="18432" y="9341"/>
                    <a:pt x="11611" y="9924"/>
                    <a:pt x="7822" y="14011"/>
                  </a:cubicBezTo>
                  <a:cubicBezTo>
                    <a:pt x="6685" y="19849"/>
                    <a:pt x="6685" y="21600"/>
                    <a:pt x="2516" y="19849"/>
                  </a:cubicBezTo>
                  <a:cubicBezTo>
                    <a:pt x="622" y="15762"/>
                    <a:pt x="-1652" y="5838"/>
                    <a:pt x="1759" y="2335"/>
                  </a:cubicBezTo>
                  <a:cubicBezTo>
                    <a:pt x="2895" y="1168"/>
                    <a:pt x="6306" y="0"/>
                    <a:pt x="6306" y="0"/>
                  </a:cubicBezTo>
                  <a:cubicBezTo>
                    <a:pt x="10853" y="1168"/>
                    <a:pt x="15401" y="2335"/>
                    <a:pt x="19948" y="233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07" name="Freeform 86"/>
            <p:cNvSpPr/>
            <p:nvPr/>
          </p:nvSpPr>
          <p:spPr>
            <a:xfrm>
              <a:off x="5217387" y="100768"/>
              <a:ext cx="77344" cy="33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4" h="21600" extrusionOk="0">
                  <a:moveTo>
                    <a:pt x="6244" y="0"/>
                  </a:moveTo>
                  <a:cubicBezTo>
                    <a:pt x="4338" y="1662"/>
                    <a:pt x="526" y="4985"/>
                    <a:pt x="526" y="4985"/>
                  </a:cubicBezTo>
                  <a:cubicBezTo>
                    <a:pt x="-2968" y="19108"/>
                    <a:pt x="11961" y="19938"/>
                    <a:pt x="15138" y="21600"/>
                  </a:cubicBezTo>
                  <a:cubicBezTo>
                    <a:pt x="15773" y="20769"/>
                    <a:pt x="16726" y="21600"/>
                    <a:pt x="17044" y="19938"/>
                  </a:cubicBezTo>
                  <a:cubicBezTo>
                    <a:pt x="18632" y="2492"/>
                    <a:pt x="10373" y="2492"/>
                    <a:pt x="624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08" name="Freeform 87"/>
            <p:cNvSpPr/>
            <p:nvPr/>
          </p:nvSpPr>
          <p:spPr>
            <a:xfrm>
              <a:off x="5312804" y="110570"/>
              <a:ext cx="87851" cy="48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7" h="19768" extrusionOk="0">
                  <a:moveTo>
                    <a:pt x="15212" y="2689"/>
                  </a:moveTo>
                  <a:cubicBezTo>
                    <a:pt x="11939" y="6205"/>
                    <a:pt x="10630" y="6205"/>
                    <a:pt x="7357" y="2689"/>
                  </a:cubicBezTo>
                  <a:cubicBezTo>
                    <a:pt x="5393" y="-1832"/>
                    <a:pt x="4739" y="177"/>
                    <a:pt x="2121" y="2689"/>
                  </a:cubicBezTo>
                  <a:cubicBezTo>
                    <a:pt x="157" y="6708"/>
                    <a:pt x="-1152" y="8717"/>
                    <a:pt x="1466" y="15749"/>
                  </a:cubicBezTo>
                  <a:cubicBezTo>
                    <a:pt x="2775" y="19266"/>
                    <a:pt x="9321" y="19768"/>
                    <a:pt x="9321" y="19768"/>
                  </a:cubicBezTo>
                  <a:cubicBezTo>
                    <a:pt x="12266" y="18261"/>
                    <a:pt x="16521" y="14745"/>
                    <a:pt x="19139" y="11731"/>
                  </a:cubicBezTo>
                  <a:cubicBezTo>
                    <a:pt x="20448" y="5703"/>
                    <a:pt x="18812" y="5703"/>
                    <a:pt x="15212" y="2689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09" name="Freeform 88"/>
            <p:cNvSpPr/>
            <p:nvPr/>
          </p:nvSpPr>
          <p:spPr>
            <a:xfrm>
              <a:off x="5985800" y="150269"/>
              <a:ext cx="155620" cy="47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4" h="20210" extrusionOk="0">
                  <a:moveTo>
                    <a:pt x="1729" y="0"/>
                  </a:moveTo>
                  <a:cubicBezTo>
                    <a:pt x="621" y="2107"/>
                    <a:pt x="-856" y="4741"/>
                    <a:pt x="621" y="8429"/>
                  </a:cubicBezTo>
                  <a:cubicBezTo>
                    <a:pt x="3021" y="14224"/>
                    <a:pt x="5421" y="14751"/>
                    <a:pt x="8375" y="15805"/>
                  </a:cubicBezTo>
                  <a:cubicBezTo>
                    <a:pt x="11329" y="21600"/>
                    <a:pt x="9667" y="20546"/>
                    <a:pt x="13175" y="18966"/>
                  </a:cubicBezTo>
                  <a:cubicBezTo>
                    <a:pt x="15390" y="16859"/>
                    <a:pt x="17790" y="15278"/>
                    <a:pt x="19821" y="11590"/>
                  </a:cubicBezTo>
                  <a:cubicBezTo>
                    <a:pt x="20744" y="3161"/>
                    <a:pt x="15206" y="2634"/>
                    <a:pt x="13544" y="2107"/>
                  </a:cubicBezTo>
                  <a:cubicBezTo>
                    <a:pt x="2282" y="3161"/>
                    <a:pt x="5421" y="10537"/>
                    <a:pt x="172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10" name="Freeform 89"/>
            <p:cNvSpPr/>
            <p:nvPr/>
          </p:nvSpPr>
          <p:spPr>
            <a:xfrm>
              <a:off x="6157719" y="150742"/>
              <a:ext cx="81975" cy="38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1" h="20409" extrusionOk="0">
                  <a:moveTo>
                    <a:pt x="9549" y="1509"/>
                  </a:moveTo>
                  <a:cubicBezTo>
                    <a:pt x="13730" y="-1191"/>
                    <a:pt x="16866" y="-516"/>
                    <a:pt x="20001" y="5559"/>
                  </a:cubicBezTo>
                  <a:cubicBezTo>
                    <a:pt x="18956" y="14334"/>
                    <a:pt x="13033" y="17709"/>
                    <a:pt x="8853" y="20409"/>
                  </a:cubicBezTo>
                  <a:cubicBezTo>
                    <a:pt x="3627" y="13659"/>
                    <a:pt x="6414" y="15684"/>
                    <a:pt x="491" y="13659"/>
                  </a:cubicBezTo>
                  <a:cubicBezTo>
                    <a:pt x="-1599" y="1509"/>
                    <a:pt x="3278" y="4209"/>
                    <a:pt x="9549" y="1509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11" name="Freeform 90"/>
            <p:cNvSpPr/>
            <p:nvPr/>
          </p:nvSpPr>
          <p:spPr>
            <a:xfrm>
              <a:off x="6118599" y="197464"/>
              <a:ext cx="52521" cy="2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1" h="20661" extrusionOk="0">
                  <a:moveTo>
                    <a:pt x="6500" y="0"/>
                  </a:moveTo>
                  <a:cubicBezTo>
                    <a:pt x="4296" y="939"/>
                    <a:pt x="1211" y="-939"/>
                    <a:pt x="329" y="3757"/>
                  </a:cubicBezTo>
                  <a:cubicBezTo>
                    <a:pt x="-2316" y="16904"/>
                    <a:pt x="11790" y="18783"/>
                    <a:pt x="14435" y="20661"/>
                  </a:cubicBezTo>
                  <a:cubicBezTo>
                    <a:pt x="19284" y="4696"/>
                    <a:pt x="13113" y="1878"/>
                    <a:pt x="650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12" name="Freeform 91"/>
            <p:cNvSpPr/>
            <p:nvPr/>
          </p:nvSpPr>
          <p:spPr>
            <a:xfrm>
              <a:off x="6595478" y="567488"/>
              <a:ext cx="135520" cy="187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3" h="21600" extrusionOk="0">
                  <a:moveTo>
                    <a:pt x="1271" y="0"/>
                  </a:moveTo>
                  <a:cubicBezTo>
                    <a:pt x="847" y="853"/>
                    <a:pt x="0" y="2558"/>
                    <a:pt x="0" y="2558"/>
                  </a:cubicBezTo>
                  <a:cubicBezTo>
                    <a:pt x="635" y="3695"/>
                    <a:pt x="1906" y="4974"/>
                    <a:pt x="2965" y="5968"/>
                  </a:cubicBezTo>
                  <a:cubicBezTo>
                    <a:pt x="3600" y="8242"/>
                    <a:pt x="3388" y="9805"/>
                    <a:pt x="6776" y="10232"/>
                  </a:cubicBezTo>
                  <a:cubicBezTo>
                    <a:pt x="9318" y="11368"/>
                    <a:pt x="8471" y="12932"/>
                    <a:pt x="7624" y="14779"/>
                  </a:cubicBezTo>
                  <a:cubicBezTo>
                    <a:pt x="12071" y="16768"/>
                    <a:pt x="12706" y="19753"/>
                    <a:pt x="16941" y="21600"/>
                  </a:cubicBezTo>
                  <a:cubicBezTo>
                    <a:pt x="20118" y="21032"/>
                    <a:pt x="21600" y="19184"/>
                    <a:pt x="18212" y="17621"/>
                  </a:cubicBezTo>
                  <a:cubicBezTo>
                    <a:pt x="15247" y="18332"/>
                    <a:pt x="16518" y="15632"/>
                    <a:pt x="15671" y="14495"/>
                  </a:cubicBezTo>
                  <a:cubicBezTo>
                    <a:pt x="15247" y="13926"/>
                    <a:pt x="13765" y="13358"/>
                    <a:pt x="13129" y="13074"/>
                  </a:cubicBezTo>
                  <a:cubicBezTo>
                    <a:pt x="12494" y="11653"/>
                    <a:pt x="13765" y="9237"/>
                    <a:pt x="11012" y="10516"/>
                  </a:cubicBezTo>
                  <a:cubicBezTo>
                    <a:pt x="9741" y="9237"/>
                    <a:pt x="9953" y="7674"/>
                    <a:pt x="8894" y="6253"/>
                  </a:cubicBezTo>
                  <a:cubicBezTo>
                    <a:pt x="7624" y="4547"/>
                    <a:pt x="3388" y="2558"/>
                    <a:pt x="847" y="1705"/>
                  </a:cubicBezTo>
                  <a:lnTo>
                    <a:pt x="1271" y="0"/>
                  </a:ln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13" name="Freeform 92"/>
            <p:cNvSpPr/>
            <p:nvPr/>
          </p:nvSpPr>
          <p:spPr>
            <a:xfrm>
              <a:off x="6712403" y="773118"/>
              <a:ext cx="105233" cy="114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243" extrusionOk="0">
                  <a:moveTo>
                    <a:pt x="18681" y="2745"/>
                  </a:moveTo>
                  <a:cubicBezTo>
                    <a:pt x="21308" y="5681"/>
                    <a:pt x="20432" y="4213"/>
                    <a:pt x="21600" y="6519"/>
                  </a:cubicBezTo>
                  <a:cubicBezTo>
                    <a:pt x="20432" y="14279"/>
                    <a:pt x="19849" y="15117"/>
                    <a:pt x="8757" y="15747"/>
                  </a:cubicBezTo>
                  <a:cubicBezTo>
                    <a:pt x="9632" y="16585"/>
                    <a:pt x="11384" y="18053"/>
                    <a:pt x="9341" y="19102"/>
                  </a:cubicBezTo>
                  <a:cubicBezTo>
                    <a:pt x="8173" y="19731"/>
                    <a:pt x="7005" y="18053"/>
                    <a:pt x="5838" y="17844"/>
                  </a:cubicBezTo>
                  <a:cubicBezTo>
                    <a:pt x="4962" y="15747"/>
                    <a:pt x="5838" y="16795"/>
                    <a:pt x="1751" y="15747"/>
                  </a:cubicBezTo>
                  <a:cubicBezTo>
                    <a:pt x="1168" y="15537"/>
                    <a:pt x="0" y="15327"/>
                    <a:pt x="0" y="15327"/>
                  </a:cubicBezTo>
                  <a:cubicBezTo>
                    <a:pt x="876" y="13440"/>
                    <a:pt x="2043" y="12181"/>
                    <a:pt x="2919" y="10294"/>
                  </a:cubicBezTo>
                  <a:cubicBezTo>
                    <a:pt x="3211" y="9875"/>
                    <a:pt x="3503" y="9036"/>
                    <a:pt x="3503" y="9036"/>
                  </a:cubicBezTo>
                  <a:cubicBezTo>
                    <a:pt x="2919" y="6939"/>
                    <a:pt x="2335" y="5051"/>
                    <a:pt x="584" y="3164"/>
                  </a:cubicBezTo>
                  <a:cubicBezTo>
                    <a:pt x="876" y="2535"/>
                    <a:pt x="584" y="1696"/>
                    <a:pt x="1168" y="1067"/>
                  </a:cubicBezTo>
                  <a:cubicBezTo>
                    <a:pt x="3211" y="-1869"/>
                    <a:pt x="5254" y="2115"/>
                    <a:pt x="7589" y="2745"/>
                  </a:cubicBezTo>
                  <a:cubicBezTo>
                    <a:pt x="9049" y="5681"/>
                    <a:pt x="7589" y="5051"/>
                    <a:pt x="10508" y="5681"/>
                  </a:cubicBezTo>
                  <a:cubicBezTo>
                    <a:pt x="13135" y="4422"/>
                    <a:pt x="16054" y="4003"/>
                    <a:pt x="18681" y="274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14" name="Freeform 93"/>
            <p:cNvSpPr/>
            <p:nvPr/>
          </p:nvSpPr>
          <p:spPr>
            <a:xfrm>
              <a:off x="6648886" y="894545"/>
              <a:ext cx="203827" cy="311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extrusionOk="0">
                  <a:moveTo>
                    <a:pt x="11451" y="8571"/>
                  </a:moveTo>
                  <a:cubicBezTo>
                    <a:pt x="9675" y="7543"/>
                    <a:pt x="9527" y="7886"/>
                    <a:pt x="9083" y="9086"/>
                  </a:cubicBezTo>
                  <a:cubicBezTo>
                    <a:pt x="8935" y="9857"/>
                    <a:pt x="9379" y="10629"/>
                    <a:pt x="8787" y="11314"/>
                  </a:cubicBezTo>
                  <a:cubicBezTo>
                    <a:pt x="8640" y="11400"/>
                    <a:pt x="3461" y="12171"/>
                    <a:pt x="2574" y="12514"/>
                  </a:cubicBezTo>
                  <a:cubicBezTo>
                    <a:pt x="1982" y="13457"/>
                    <a:pt x="1982" y="13886"/>
                    <a:pt x="503" y="14400"/>
                  </a:cubicBezTo>
                  <a:cubicBezTo>
                    <a:pt x="-681" y="15429"/>
                    <a:pt x="355" y="15429"/>
                    <a:pt x="2278" y="15600"/>
                  </a:cubicBezTo>
                  <a:cubicBezTo>
                    <a:pt x="1834" y="16286"/>
                    <a:pt x="1538" y="16543"/>
                    <a:pt x="503" y="16971"/>
                  </a:cubicBezTo>
                  <a:cubicBezTo>
                    <a:pt x="798" y="18343"/>
                    <a:pt x="651" y="20743"/>
                    <a:pt x="2870" y="21600"/>
                  </a:cubicBezTo>
                  <a:cubicBezTo>
                    <a:pt x="5533" y="21086"/>
                    <a:pt x="3905" y="19457"/>
                    <a:pt x="3461" y="18343"/>
                  </a:cubicBezTo>
                  <a:cubicBezTo>
                    <a:pt x="3166" y="17743"/>
                    <a:pt x="2574" y="16457"/>
                    <a:pt x="2574" y="16457"/>
                  </a:cubicBezTo>
                  <a:cubicBezTo>
                    <a:pt x="3018" y="15429"/>
                    <a:pt x="4201" y="15600"/>
                    <a:pt x="5533" y="15086"/>
                  </a:cubicBezTo>
                  <a:cubicBezTo>
                    <a:pt x="5829" y="14486"/>
                    <a:pt x="7012" y="13543"/>
                    <a:pt x="7012" y="13543"/>
                  </a:cubicBezTo>
                  <a:cubicBezTo>
                    <a:pt x="7900" y="14057"/>
                    <a:pt x="8640" y="14229"/>
                    <a:pt x="9083" y="14914"/>
                  </a:cubicBezTo>
                  <a:cubicBezTo>
                    <a:pt x="8048" y="15257"/>
                    <a:pt x="6864" y="16114"/>
                    <a:pt x="5829" y="16286"/>
                  </a:cubicBezTo>
                  <a:cubicBezTo>
                    <a:pt x="4645" y="17314"/>
                    <a:pt x="6124" y="17314"/>
                    <a:pt x="7604" y="17143"/>
                  </a:cubicBezTo>
                  <a:cubicBezTo>
                    <a:pt x="8196" y="16200"/>
                    <a:pt x="8048" y="15771"/>
                    <a:pt x="9379" y="15257"/>
                  </a:cubicBezTo>
                  <a:cubicBezTo>
                    <a:pt x="10711" y="15514"/>
                    <a:pt x="10415" y="16029"/>
                    <a:pt x="11746" y="15771"/>
                  </a:cubicBezTo>
                  <a:cubicBezTo>
                    <a:pt x="12930" y="14657"/>
                    <a:pt x="12782" y="13457"/>
                    <a:pt x="14705" y="12686"/>
                  </a:cubicBezTo>
                  <a:cubicBezTo>
                    <a:pt x="15297" y="12771"/>
                    <a:pt x="15593" y="13286"/>
                    <a:pt x="16185" y="13371"/>
                  </a:cubicBezTo>
                  <a:cubicBezTo>
                    <a:pt x="17072" y="13543"/>
                    <a:pt x="18700" y="12943"/>
                    <a:pt x="19440" y="12686"/>
                  </a:cubicBezTo>
                  <a:cubicBezTo>
                    <a:pt x="20771" y="11486"/>
                    <a:pt x="20327" y="12086"/>
                    <a:pt x="20919" y="11143"/>
                  </a:cubicBezTo>
                  <a:cubicBezTo>
                    <a:pt x="20919" y="10886"/>
                    <a:pt x="20771" y="9857"/>
                    <a:pt x="20327" y="9429"/>
                  </a:cubicBezTo>
                  <a:cubicBezTo>
                    <a:pt x="20031" y="9086"/>
                    <a:pt x="19144" y="8400"/>
                    <a:pt x="19144" y="8400"/>
                  </a:cubicBezTo>
                  <a:cubicBezTo>
                    <a:pt x="18700" y="6686"/>
                    <a:pt x="20327" y="4543"/>
                    <a:pt x="17368" y="3429"/>
                  </a:cubicBezTo>
                  <a:cubicBezTo>
                    <a:pt x="15889" y="2229"/>
                    <a:pt x="15445" y="857"/>
                    <a:pt x="13226" y="0"/>
                  </a:cubicBezTo>
                  <a:cubicBezTo>
                    <a:pt x="12190" y="343"/>
                    <a:pt x="12042" y="771"/>
                    <a:pt x="10859" y="1029"/>
                  </a:cubicBezTo>
                  <a:cubicBezTo>
                    <a:pt x="9231" y="2486"/>
                    <a:pt x="11155" y="2657"/>
                    <a:pt x="13522" y="2914"/>
                  </a:cubicBezTo>
                  <a:cubicBezTo>
                    <a:pt x="14557" y="3771"/>
                    <a:pt x="14114" y="4543"/>
                    <a:pt x="13522" y="5486"/>
                  </a:cubicBezTo>
                  <a:cubicBezTo>
                    <a:pt x="13522" y="5829"/>
                    <a:pt x="13374" y="9086"/>
                    <a:pt x="11451" y="857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15" name="Freeform 94"/>
            <p:cNvSpPr/>
            <p:nvPr/>
          </p:nvSpPr>
          <p:spPr>
            <a:xfrm>
              <a:off x="4605664" y="61875"/>
              <a:ext cx="95654" cy="49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extrusionOk="0">
                  <a:moveTo>
                    <a:pt x="17938" y="0"/>
                  </a:moveTo>
                  <a:cubicBezTo>
                    <a:pt x="20715" y="1620"/>
                    <a:pt x="21332" y="5400"/>
                    <a:pt x="19789" y="10800"/>
                  </a:cubicBezTo>
                  <a:cubicBezTo>
                    <a:pt x="18555" y="14580"/>
                    <a:pt x="14852" y="12420"/>
                    <a:pt x="12383" y="12960"/>
                  </a:cubicBezTo>
                  <a:cubicBezTo>
                    <a:pt x="10841" y="20520"/>
                    <a:pt x="12383" y="18360"/>
                    <a:pt x="9298" y="21600"/>
                  </a:cubicBezTo>
                  <a:cubicBezTo>
                    <a:pt x="6829" y="21060"/>
                    <a:pt x="4361" y="21060"/>
                    <a:pt x="1892" y="20520"/>
                  </a:cubicBezTo>
                  <a:cubicBezTo>
                    <a:pt x="1275" y="20520"/>
                    <a:pt x="-268" y="20520"/>
                    <a:pt x="41" y="19440"/>
                  </a:cubicBezTo>
                  <a:cubicBezTo>
                    <a:pt x="1892" y="14040"/>
                    <a:pt x="6829" y="12420"/>
                    <a:pt x="9915" y="10800"/>
                  </a:cubicBezTo>
                  <a:cubicBezTo>
                    <a:pt x="11766" y="5940"/>
                    <a:pt x="15469" y="4320"/>
                    <a:pt x="1793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16" name="Freeform 95"/>
            <p:cNvSpPr/>
            <p:nvPr/>
          </p:nvSpPr>
          <p:spPr>
            <a:xfrm>
              <a:off x="4398966" y="76018"/>
              <a:ext cx="31970" cy="3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1" h="20116" extrusionOk="0">
                  <a:moveTo>
                    <a:pt x="14954" y="0"/>
                  </a:moveTo>
                  <a:cubicBezTo>
                    <a:pt x="7477" y="4469"/>
                    <a:pt x="3323" y="5214"/>
                    <a:pt x="0" y="13407"/>
                  </a:cubicBezTo>
                  <a:cubicBezTo>
                    <a:pt x="5815" y="18621"/>
                    <a:pt x="7477" y="21600"/>
                    <a:pt x="14954" y="19366"/>
                  </a:cubicBezTo>
                  <a:cubicBezTo>
                    <a:pt x="18277" y="10428"/>
                    <a:pt x="21600" y="8938"/>
                    <a:pt x="1495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17" name="Freeform 96"/>
            <p:cNvSpPr/>
            <p:nvPr/>
          </p:nvSpPr>
          <p:spPr>
            <a:xfrm>
              <a:off x="4445736" y="81616"/>
              <a:ext cx="60190" cy="36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2" h="18000" extrusionOk="0">
                  <a:moveTo>
                    <a:pt x="6171" y="0"/>
                  </a:moveTo>
                  <a:cubicBezTo>
                    <a:pt x="4849" y="4800"/>
                    <a:pt x="3086" y="4200"/>
                    <a:pt x="0" y="7200"/>
                  </a:cubicBezTo>
                  <a:cubicBezTo>
                    <a:pt x="441" y="9600"/>
                    <a:pt x="882" y="13800"/>
                    <a:pt x="2645" y="15600"/>
                  </a:cubicBezTo>
                  <a:cubicBezTo>
                    <a:pt x="4408" y="16800"/>
                    <a:pt x="7935" y="18000"/>
                    <a:pt x="7935" y="18000"/>
                  </a:cubicBezTo>
                  <a:cubicBezTo>
                    <a:pt x="10580" y="12600"/>
                    <a:pt x="13224" y="13200"/>
                    <a:pt x="17633" y="12000"/>
                  </a:cubicBezTo>
                  <a:cubicBezTo>
                    <a:pt x="21600" y="-3600"/>
                    <a:pt x="11461" y="7200"/>
                    <a:pt x="617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18" name="Freeform 97"/>
            <p:cNvSpPr/>
            <p:nvPr/>
          </p:nvSpPr>
          <p:spPr>
            <a:xfrm>
              <a:off x="4565988" y="60107"/>
              <a:ext cx="27538" cy="26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82" h="21600" extrusionOk="0">
                  <a:moveTo>
                    <a:pt x="6929" y="0"/>
                  </a:moveTo>
                  <a:cubicBezTo>
                    <a:pt x="4529" y="3927"/>
                    <a:pt x="-1871" y="7855"/>
                    <a:pt x="529" y="11782"/>
                  </a:cubicBezTo>
                  <a:cubicBezTo>
                    <a:pt x="2929" y="16691"/>
                    <a:pt x="13329" y="21600"/>
                    <a:pt x="13329" y="21600"/>
                  </a:cubicBezTo>
                  <a:cubicBezTo>
                    <a:pt x="19729" y="9818"/>
                    <a:pt x="10129" y="10800"/>
                    <a:pt x="692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19" name="Freeform 98"/>
            <p:cNvSpPr/>
            <p:nvPr/>
          </p:nvSpPr>
          <p:spPr>
            <a:xfrm>
              <a:off x="4531602" y="88393"/>
              <a:ext cx="18732" cy="2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48" h="21600" extrusionOk="0">
                  <a:moveTo>
                    <a:pt x="8823" y="0"/>
                  </a:moveTo>
                  <a:cubicBezTo>
                    <a:pt x="-1977" y="16800"/>
                    <a:pt x="-3057" y="10800"/>
                    <a:pt x="6663" y="21600"/>
                  </a:cubicBezTo>
                  <a:cubicBezTo>
                    <a:pt x="18543" y="16800"/>
                    <a:pt x="14223" y="21600"/>
                    <a:pt x="8823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20" name="Freeform 99"/>
            <p:cNvSpPr/>
            <p:nvPr/>
          </p:nvSpPr>
          <p:spPr>
            <a:xfrm>
              <a:off x="6717414" y="114911"/>
              <a:ext cx="35078" cy="51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38" extrusionOk="0">
                  <a:moveTo>
                    <a:pt x="21600" y="0"/>
                  </a:moveTo>
                  <a:cubicBezTo>
                    <a:pt x="17100" y="3436"/>
                    <a:pt x="13500" y="5400"/>
                    <a:pt x="7200" y="7855"/>
                  </a:cubicBezTo>
                  <a:cubicBezTo>
                    <a:pt x="3600" y="10309"/>
                    <a:pt x="0" y="16691"/>
                    <a:pt x="0" y="16691"/>
                  </a:cubicBezTo>
                  <a:cubicBezTo>
                    <a:pt x="2700" y="21600"/>
                    <a:pt x="6300" y="20618"/>
                    <a:pt x="14400" y="19636"/>
                  </a:cubicBezTo>
                  <a:cubicBezTo>
                    <a:pt x="18000" y="13255"/>
                    <a:pt x="21600" y="6873"/>
                    <a:pt x="2160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21" name="Freeform 100"/>
            <p:cNvSpPr/>
            <p:nvPr/>
          </p:nvSpPr>
          <p:spPr>
            <a:xfrm>
              <a:off x="5032293" y="2515687"/>
              <a:ext cx="40275" cy="30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0" h="21600" extrusionOk="0">
                  <a:moveTo>
                    <a:pt x="11388" y="0"/>
                  </a:moveTo>
                  <a:cubicBezTo>
                    <a:pt x="-2310" y="3600"/>
                    <a:pt x="-4417" y="15300"/>
                    <a:pt x="9281" y="21600"/>
                  </a:cubicBezTo>
                  <a:cubicBezTo>
                    <a:pt x="17183" y="17100"/>
                    <a:pt x="15603" y="9000"/>
                    <a:pt x="1138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22" name="Freeform 101"/>
            <p:cNvSpPr/>
            <p:nvPr/>
          </p:nvSpPr>
          <p:spPr>
            <a:xfrm>
              <a:off x="5098245" y="2507172"/>
              <a:ext cx="14589" cy="20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18231" extrusionOk="0">
                  <a:moveTo>
                    <a:pt x="15355" y="2031"/>
                  </a:moveTo>
                  <a:cubicBezTo>
                    <a:pt x="3725" y="-3369"/>
                    <a:pt x="7048" y="3111"/>
                    <a:pt x="402" y="8511"/>
                  </a:cubicBezTo>
                  <a:cubicBezTo>
                    <a:pt x="-1260" y="16071"/>
                    <a:pt x="2063" y="17151"/>
                    <a:pt x="13694" y="18231"/>
                  </a:cubicBezTo>
                  <a:cubicBezTo>
                    <a:pt x="20340" y="11751"/>
                    <a:pt x="15355" y="9591"/>
                    <a:pt x="15355" y="203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23" name="Freeform 102"/>
            <p:cNvSpPr/>
            <p:nvPr/>
          </p:nvSpPr>
          <p:spPr>
            <a:xfrm>
              <a:off x="4969531" y="2252597"/>
              <a:ext cx="13262" cy="2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18231" extrusionOk="0">
                  <a:moveTo>
                    <a:pt x="15355" y="2031"/>
                  </a:moveTo>
                  <a:cubicBezTo>
                    <a:pt x="3725" y="-3369"/>
                    <a:pt x="7048" y="3111"/>
                    <a:pt x="402" y="8511"/>
                  </a:cubicBezTo>
                  <a:cubicBezTo>
                    <a:pt x="-1260" y="16071"/>
                    <a:pt x="2063" y="17151"/>
                    <a:pt x="13694" y="18231"/>
                  </a:cubicBezTo>
                  <a:cubicBezTo>
                    <a:pt x="20340" y="11751"/>
                    <a:pt x="15355" y="9591"/>
                    <a:pt x="15355" y="203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24" name="Freeform 103"/>
            <p:cNvSpPr/>
            <p:nvPr/>
          </p:nvSpPr>
          <p:spPr>
            <a:xfrm>
              <a:off x="5083810" y="2128522"/>
              <a:ext cx="17758" cy="30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0994" extrusionOk="0">
                  <a:moveTo>
                    <a:pt x="9257" y="0"/>
                  </a:moveTo>
                  <a:cubicBezTo>
                    <a:pt x="6171" y="4320"/>
                    <a:pt x="4629" y="7776"/>
                    <a:pt x="0" y="11232"/>
                  </a:cubicBezTo>
                  <a:cubicBezTo>
                    <a:pt x="1543" y="20736"/>
                    <a:pt x="1543" y="21600"/>
                    <a:pt x="18514" y="20736"/>
                  </a:cubicBezTo>
                  <a:cubicBezTo>
                    <a:pt x="21600" y="10368"/>
                    <a:pt x="12343" y="8640"/>
                    <a:pt x="9257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25" name="Freeform 104"/>
            <p:cNvSpPr/>
            <p:nvPr/>
          </p:nvSpPr>
          <p:spPr>
            <a:xfrm>
              <a:off x="5037040" y="2126754"/>
              <a:ext cx="19238" cy="30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0994" extrusionOk="0">
                  <a:moveTo>
                    <a:pt x="9257" y="0"/>
                  </a:moveTo>
                  <a:cubicBezTo>
                    <a:pt x="6171" y="4320"/>
                    <a:pt x="4629" y="7776"/>
                    <a:pt x="0" y="11232"/>
                  </a:cubicBezTo>
                  <a:cubicBezTo>
                    <a:pt x="1543" y="20736"/>
                    <a:pt x="1543" y="21600"/>
                    <a:pt x="18514" y="20736"/>
                  </a:cubicBezTo>
                  <a:cubicBezTo>
                    <a:pt x="21600" y="10368"/>
                    <a:pt x="12343" y="8640"/>
                    <a:pt x="9257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26" name="Freeform 105"/>
            <p:cNvSpPr/>
            <p:nvPr/>
          </p:nvSpPr>
          <p:spPr>
            <a:xfrm>
              <a:off x="5016495" y="2167739"/>
              <a:ext cx="15916" cy="2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18231" extrusionOk="0">
                  <a:moveTo>
                    <a:pt x="15355" y="2031"/>
                  </a:moveTo>
                  <a:cubicBezTo>
                    <a:pt x="3725" y="-3369"/>
                    <a:pt x="7048" y="3111"/>
                    <a:pt x="402" y="8511"/>
                  </a:cubicBezTo>
                  <a:cubicBezTo>
                    <a:pt x="-1260" y="16071"/>
                    <a:pt x="2063" y="17151"/>
                    <a:pt x="13694" y="18231"/>
                  </a:cubicBezTo>
                  <a:cubicBezTo>
                    <a:pt x="20340" y="11751"/>
                    <a:pt x="15355" y="9591"/>
                    <a:pt x="15355" y="203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27" name="Freeform 106"/>
            <p:cNvSpPr/>
            <p:nvPr/>
          </p:nvSpPr>
          <p:spPr>
            <a:xfrm>
              <a:off x="4969531" y="2224311"/>
              <a:ext cx="13262" cy="2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18231" extrusionOk="0">
                  <a:moveTo>
                    <a:pt x="15355" y="2031"/>
                  </a:moveTo>
                  <a:cubicBezTo>
                    <a:pt x="3725" y="-3369"/>
                    <a:pt x="7048" y="3111"/>
                    <a:pt x="402" y="8511"/>
                  </a:cubicBezTo>
                  <a:cubicBezTo>
                    <a:pt x="-1260" y="16071"/>
                    <a:pt x="2063" y="17151"/>
                    <a:pt x="13694" y="18231"/>
                  </a:cubicBezTo>
                  <a:cubicBezTo>
                    <a:pt x="20340" y="11751"/>
                    <a:pt x="15355" y="9591"/>
                    <a:pt x="15355" y="203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28" name="Freeform 107"/>
            <p:cNvSpPr/>
            <p:nvPr/>
          </p:nvSpPr>
          <p:spPr>
            <a:xfrm>
              <a:off x="5004803" y="2201329"/>
              <a:ext cx="15915" cy="20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18231" extrusionOk="0">
                  <a:moveTo>
                    <a:pt x="15355" y="2031"/>
                  </a:moveTo>
                  <a:cubicBezTo>
                    <a:pt x="3725" y="-3369"/>
                    <a:pt x="7048" y="3111"/>
                    <a:pt x="402" y="8511"/>
                  </a:cubicBezTo>
                  <a:cubicBezTo>
                    <a:pt x="-1260" y="16071"/>
                    <a:pt x="2063" y="17151"/>
                    <a:pt x="13694" y="18231"/>
                  </a:cubicBezTo>
                  <a:cubicBezTo>
                    <a:pt x="20340" y="11751"/>
                    <a:pt x="15355" y="9591"/>
                    <a:pt x="15355" y="203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29" name="Freeform 108"/>
            <p:cNvSpPr/>
            <p:nvPr/>
          </p:nvSpPr>
          <p:spPr>
            <a:xfrm>
              <a:off x="3596697" y="569580"/>
              <a:ext cx="15915" cy="20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18231" extrusionOk="0">
                  <a:moveTo>
                    <a:pt x="15355" y="2031"/>
                  </a:moveTo>
                  <a:cubicBezTo>
                    <a:pt x="3725" y="-3369"/>
                    <a:pt x="7048" y="3111"/>
                    <a:pt x="402" y="8511"/>
                  </a:cubicBezTo>
                  <a:cubicBezTo>
                    <a:pt x="-1260" y="16071"/>
                    <a:pt x="2063" y="17151"/>
                    <a:pt x="13694" y="18231"/>
                  </a:cubicBezTo>
                  <a:cubicBezTo>
                    <a:pt x="20340" y="11751"/>
                    <a:pt x="15355" y="9591"/>
                    <a:pt x="15355" y="2031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30" name="Freeform 109"/>
            <p:cNvSpPr/>
            <p:nvPr/>
          </p:nvSpPr>
          <p:spPr>
            <a:xfrm>
              <a:off x="3479772" y="513008"/>
              <a:ext cx="15916" cy="20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18231" extrusionOk="0">
                  <a:moveTo>
                    <a:pt x="15355" y="2031"/>
                  </a:moveTo>
                  <a:cubicBezTo>
                    <a:pt x="3725" y="-3369"/>
                    <a:pt x="7048" y="3111"/>
                    <a:pt x="402" y="8511"/>
                  </a:cubicBezTo>
                  <a:cubicBezTo>
                    <a:pt x="-1260" y="16071"/>
                    <a:pt x="2063" y="17151"/>
                    <a:pt x="13694" y="18231"/>
                  </a:cubicBezTo>
                  <a:cubicBezTo>
                    <a:pt x="20340" y="11751"/>
                    <a:pt x="15355" y="9591"/>
                    <a:pt x="15355" y="2031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  <p:sp>
          <p:nvSpPr>
            <p:cNvPr id="131" name="Freeform 110"/>
            <p:cNvSpPr/>
            <p:nvPr/>
          </p:nvSpPr>
          <p:spPr>
            <a:xfrm>
              <a:off x="3027312" y="150269"/>
              <a:ext cx="3952348" cy="2717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extrusionOk="0">
                  <a:moveTo>
                    <a:pt x="7273" y="8895"/>
                  </a:moveTo>
                  <a:cubicBezTo>
                    <a:pt x="6875" y="8869"/>
                    <a:pt x="6802" y="8790"/>
                    <a:pt x="6445" y="8764"/>
                  </a:cubicBezTo>
                  <a:cubicBezTo>
                    <a:pt x="6330" y="8750"/>
                    <a:pt x="6193" y="8685"/>
                    <a:pt x="6068" y="8645"/>
                  </a:cubicBezTo>
                  <a:cubicBezTo>
                    <a:pt x="6015" y="8606"/>
                    <a:pt x="5921" y="8540"/>
                    <a:pt x="5921" y="8540"/>
                  </a:cubicBezTo>
                  <a:cubicBezTo>
                    <a:pt x="5742" y="8566"/>
                    <a:pt x="5805" y="8606"/>
                    <a:pt x="5690" y="8645"/>
                  </a:cubicBezTo>
                  <a:cubicBezTo>
                    <a:pt x="5627" y="8764"/>
                    <a:pt x="5648" y="8790"/>
                    <a:pt x="5690" y="8895"/>
                  </a:cubicBezTo>
                  <a:cubicBezTo>
                    <a:pt x="5711" y="8934"/>
                    <a:pt x="5732" y="9013"/>
                    <a:pt x="5732" y="9013"/>
                  </a:cubicBezTo>
                  <a:cubicBezTo>
                    <a:pt x="5480" y="9118"/>
                    <a:pt x="5271" y="8908"/>
                    <a:pt x="5082" y="8803"/>
                  </a:cubicBezTo>
                  <a:cubicBezTo>
                    <a:pt x="5008" y="8580"/>
                    <a:pt x="4914" y="8606"/>
                    <a:pt x="4704" y="8580"/>
                  </a:cubicBezTo>
                  <a:cubicBezTo>
                    <a:pt x="4642" y="8514"/>
                    <a:pt x="4621" y="8514"/>
                    <a:pt x="4547" y="8540"/>
                  </a:cubicBezTo>
                  <a:cubicBezTo>
                    <a:pt x="4442" y="8501"/>
                    <a:pt x="4505" y="8514"/>
                    <a:pt x="4400" y="8435"/>
                  </a:cubicBezTo>
                  <a:cubicBezTo>
                    <a:pt x="4379" y="8422"/>
                    <a:pt x="4348" y="8396"/>
                    <a:pt x="4348" y="8396"/>
                  </a:cubicBezTo>
                  <a:cubicBezTo>
                    <a:pt x="4327" y="8382"/>
                    <a:pt x="4295" y="8317"/>
                    <a:pt x="4295" y="8277"/>
                  </a:cubicBezTo>
                  <a:cubicBezTo>
                    <a:pt x="4316" y="8212"/>
                    <a:pt x="4348" y="8093"/>
                    <a:pt x="4348" y="8093"/>
                  </a:cubicBezTo>
                  <a:cubicBezTo>
                    <a:pt x="4327" y="7778"/>
                    <a:pt x="4379" y="7726"/>
                    <a:pt x="4138" y="7765"/>
                  </a:cubicBezTo>
                  <a:cubicBezTo>
                    <a:pt x="4054" y="7857"/>
                    <a:pt x="4054" y="7818"/>
                    <a:pt x="3960" y="7778"/>
                  </a:cubicBezTo>
                  <a:cubicBezTo>
                    <a:pt x="3845" y="7778"/>
                    <a:pt x="3750" y="7818"/>
                    <a:pt x="3614" y="7844"/>
                  </a:cubicBezTo>
                  <a:cubicBezTo>
                    <a:pt x="3572" y="7818"/>
                    <a:pt x="3499" y="7844"/>
                    <a:pt x="3457" y="7818"/>
                  </a:cubicBezTo>
                  <a:cubicBezTo>
                    <a:pt x="3436" y="7804"/>
                    <a:pt x="3425" y="7778"/>
                    <a:pt x="3404" y="7778"/>
                  </a:cubicBezTo>
                  <a:cubicBezTo>
                    <a:pt x="3257" y="7765"/>
                    <a:pt x="3069" y="7844"/>
                    <a:pt x="2932" y="7909"/>
                  </a:cubicBezTo>
                  <a:cubicBezTo>
                    <a:pt x="2859" y="7923"/>
                    <a:pt x="2775" y="7962"/>
                    <a:pt x="2691" y="7988"/>
                  </a:cubicBezTo>
                  <a:cubicBezTo>
                    <a:pt x="2639" y="8001"/>
                    <a:pt x="2544" y="8054"/>
                    <a:pt x="2544" y="8054"/>
                  </a:cubicBezTo>
                  <a:cubicBezTo>
                    <a:pt x="2356" y="8028"/>
                    <a:pt x="2156" y="8001"/>
                    <a:pt x="1947" y="8028"/>
                  </a:cubicBezTo>
                  <a:cubicBezTo>
                    <a:pt x="1894" y="8054"/>
                    <a:pt x="1852" y="8067"/>
                    <a:pt x="1800" y="8107"/>
                  </a:cubicBezTo>
                  <a:cubicBezTo>
                    <a:pt x="1779" y="8133"/>
                    <a:pt x="1779" y="8146"/>
                    <a:pt x="1779" y="8172"/>
                  </a:cubicBezTo>
                  <a:cubicBezTo>
                    <a:pt x="1768" y="8185"/>
                    <a:pt x="1737" y="8185"/>
                    <a:pt x="1737" y="8212"/>
                  </a:cubicBezTo>
                  <a:cubicBezTo>
                    <a:pt x="1674" y="8330"/>
                    <a:pt x="1716" y="8422"/>
                    <a:pt x="1622" y="8474"/>
                  </a:cubicBezTo>
                  <a:cubicBezTo>
                    <a:pt x="1569" y="8514"/>
                    <a:pt x="1527" y="8566"/>
                    <a:pt x="1475" y="8606"/>
                  </a:cubicBezTo>
                  <a:cubicBezTo>
                    <a:pt x="1443" y="8619"/>
                    <a:pt x="1381" y="8658"/>
                    <a:pt x="1381" y="8658"/>
                  </a:cubicBezTo>
                  <a:cubicBezTo>
                    <a:pt x="1360" y="8724"/>
                    <a:pt x="1328" y="8750"/>
                    <a:pt x="1328" y="8790"/>
                  </a:cubicBezTo>
                  <a:cubicBezTo>
                    <a:pt x="1307" y="8895"/>
                    <a:pt x="1349" y="9079"/>
                    <a:pt x="1265" y="9171"/>
                  </a:cubicBezTo>
                  <a:cubicBezTo>
                    <a:pt x="1202" y="9236"/>
                    <a:pt x="1097" y="9315"/>
                    <a:pt x="1024" y="9342"/>
                  </a:cubicBezTo>
                  <a:cubicBezTo>
                    <a:pt x="1024" y="9342"/>
                    <a:pt x="909" y="9407"/>
                    <a:pt x="877" y="9407"/>
                  </a:cubicBezTo>
                  <a:cubicBezTo>
                    <a:pt x="856" y="9420"/>
                    <a:pt x="825" y="9420"/>
                    <a:pt x="825" y="9420"/>
                  </a:cubicBezTo>
                  <a:cubicBezTo>
                    <a:pt x="762" y="9526"/>
                    <a:pt x="678" y="9631"/>
                    <a:pt x="594" y="9696"/>
                  </a:cubicBezTo>
                  <a:cubicBezTo>
                    <a:pt x="552" y="9788"/>
                    <a:pt x="521" y="9920"/>
                    <a:pt x="447" y="9972"/>
                  </a:cubicBezTo>
                  <a:cubicBezTo>
                    <a:pt x="416" y="10038"/>
                    <a:pt x="353" y="10077"/>
                    <a:pt x="290" y="10156"/>
                  </a:cubicBezTo>
                  <a:cubicBezTo>
                    <a:pt x="238" y="10248"/>
                    <a:pt x="227" y="10366"/>
                    <a:pt x="206" y="10472"/>
                  </a:cubicBezTo>
                  <a:cubicBezTo>
                    <a:pt x="175" y="10550"/>
                    <a:pt x="164" y="10629"/>
                    <a:pt x="143" y="10721"/>
                  </a:cubicBezTo>
                  <a:cubicBezTo>
                    <a:pt x="122" y="10734"/>
                    <a:pt x="112" y="10826"/>
                    <a:pt x="112" y="10826"/>
                  </a:cubicBezTo>
                  <a:cubicBezTo>
                    <a:pt x="122" y="10918"/>
                    <a:pt x="238" y="11063"/>
                    <a:pt x="238" y="11063"/>
                  </a:cubicBezTo>
                  <a:cubicBezTo>
                    <a:pt x="238" y="11128"/>
                    <a:pt x="143" y="11234"/>
                    <a:pt x="143" y="11234"/>
                  </a:cubicBezTo>
                  <a:cubicBezTo>
                    <a:pt x="112" y="11339"/>
                    <a:pt x="143" y="11391"/>
                    <a:pt x="227" y="11431"/>
                  </a:cubicBezTo>
                  <a:cubicBezTo>
                    <a:pt x="259" y="11615"/>
                    <a:pt x="143" y="11851"/>
                    <a:pt x="28" y="11943"/>
                  </a:cubicBezTo>
                  <a:cubicBezTo>
                    <a:pt x="-35" y="12180"/>
                    <a:pt x="17" y="12180"/>
                    <a:pt x="91" y="12364"/>
                  </a:cubicBezTo>
                  <a:cubicBezTo>
                    <a:pt x="206" y="12653"/>
                    <a:pt x="269" y="12731"/>
                    <a:pt x="521" y="12836"/>
                  </a:cubicBezTo>
                  <a:cubicBezTo>
                    <a:pt x="594" y="12955"/>
                    <a:pt x="552" y="12915"/>
                    <a:pt x="626" y="12994"/>
                  </a:cubicBezTo>
                  <a:cubicBezTo>
                    <a:pt x="615" y="13060"/>
                    <a:pt x="584" y="13099"/>
                    <a:pt x="584" y="13165"/>
                  </a:cubicBezTo>
                  <a:cubicBezTo>
                    <a:pt x="563" y="13257"/>
                    <a:pt x="699" y="13401"/>
                    <a:pt x="741" y="13493"/>
                  </a:cubicBezTo>
                  <a:cubicBezTo>
                    <a:pt x="772" y="13546"/>
                    <a:pt x="919" y="13612"/>
                    <a:pt x="919" y="13612"/>
                  </a:cubicBezTo>
                  <a:cubicBezTo>
                    <a:pt x="951" y="13612"/>
                    <a:pt x="972" y="13612"/>
                    <a:pt x="993" y="13585"/>
                  </a:cubicBezTo>
                  <a:cubicBezTo>
                    <a:pt x="1003" y="13585"/>
                    <a:pt x="993" y="13546"/>
                    <a:pt x="1003" y="13533"/>
                  </a:cubicBezTo>
                  <a:cubicBezTo>
                    <a:pt x="1024" y="13533"/>
                    <a:pt x="1087" y="13638"/>
                    <a:pt x="1097" y="13638"/>
                  </a:cubicBezTo>
                  <a:cubicBezTo>
                    <a:pt x="1213" y="13756"/>
                    <a:pt x="1360" y="13861"/>
                    <a:pt x="1496" y="13914"/>
                  </a:cubicBezTo>
                  <a:cubicBezTo>
                    <a:pt x="1527" y="14019"/>
                    <a:pt x="1559" y="14006"/>
                    <a:pt x="1632" y="13980"/>
                  </a:cubicBezTo>
                  <a:cubicBezTo>
                    <a:pt x="1674" y="13940"/>
                    <a:pt x="1706" y="13914"/>
                    <a:pt x="1737" y="13901"/>
                  </a:cubicBezTo>
                  <a:cubicBezTo>
                    <a:pt x="1768" y="13874"/>
                    <a:pt x="1831" y="13861"/>
                    <a:pt x="1831" y="13861"/>
                  </a:cubicBezTo>
                  <a:cubicBezTo>
                    <a:pt x="1978" y="13914"/>
                    <a:pt x="2156" y="13940"/>
                    <a:pt x="2314" y="13966"/>
                  </a:cubicBezTo>
                  <a:cubicBezTo>
                    <a:pt x="2387" y="14019"/>
                    <a:pt x="2366" y="14058"/>
                    <a:pt x="2461" y="14045"/>
                  </a:cubicBezTo>
                  <a:cubicBezTo>
                    <a:pt x="2461" y="13966"/>
                    <a:pt x="2461" y="13874"/>
                    <a:pt x="2461" y="13796"/>
                  </a:cubicBezTo>
                  <a:cubicBezTo>
                    <a:pt x="2492" y="13677"/>
                    <a:pt x="2660" y="13914"/>
                    <a:pt x="2691" y="13940"/>
                  </a:cubicBezTo>
                  <a:cubicBezTo>
                    <a:pt x="2754" y="13796"/>
                    <a:pt x="2890" y="13822"/>
                    <a:pt x="3016" y="13796"/>
                  </a:cubicBezTo>
                  <a:cubicBezTo>
                    <a:pt x="3079" y="13782"/>
                    <a:pt x="3132" y="13717"/>
                    <a:pt x="3195" y="13677"/>
                  </a:cubicBezTo>
                  <a:cubicBezTo>
                    <a:pt x="3310" y="13691"/>
                    <a:pt x="3425" y="13730"/>
                    <a:pt x="3541" y="13782"/>
                  </a:cubicBezTo>
                  <a:cubicBezTo>
                    <a:pt x="3551" y="13796"/>
                    <a:pt x="3572" y="13861"/>
                    <a:pt x="3572" y="13901"/>
                  </a:cubicBezTo>
                  <a:cubicBezTo>
                    <a:pt x="3572" y="13940"/>
                    <a:pt x="3551" y="14019"/>
                    <a:pt x="3551" y="14019"/>
                  </a:cubicBezTo>
                  <a:cubicBezTo>
                    <a:pt x="3603" y="14058"/>
                    <a:pt x="3687" y="14085"/>
                    <a:pt x="3750" y="14124"/>
                  </a:cubicBezTo>
                  <a:cubicBezTo>
                    <a:pt x="3761" y="14124"/>
                    <a:pt x="3792" y="14150"/>
                    <a:pt x="3792" y="14150"/>
                  </a:cubicBezTo>
                  <a:cubicBezTo>
                    <a:pt x="3897" y="14111"/>
                    <a:pt x="3991" y="14111"/>
                    <a:pt x="4086" y="14190"/>
                  </a:cubicBezTo>
                  <a:cubicBezTo>
                    <a:pt x="4117" y="14229"/>
                    <a:pt x="4138" y="14295"/>
                    <a:pt x="4170" y="14347"/>
                  </a:cubicBezTo>
                  <a:cubicBezTo>
                    <a:pt x="4201" y="14387"/>
                    <a:pt x="4233" y="14479"/>
                    <a:pt x="4233" y="14479"/>
                  </a:cubicBezTo>
                  <a:cubicBezTo>
                    <a:pt x="4201" y="14636"/>
                    <a:pt x="4149" y="14807"/>
                    <a:pt x="4117" y="14952"/>
                  </a:cubicBezTo>
                  <a:cubicBezTo>
                    <a:pt x="4086" y="15070"/>
                    <a:pt x="4107" y="14991"/>
                    <a:pt x="4044" y="15136"/>
                  </a:cubicBezTo>
                  <a:cubicBezTo>
                    <a:pt x="4023" y="15149"/>
                    <a:pt x="4002" y="15188"/>
                    <a:pt x="4002" y="15188"/>
                  </a:cubicBezTo>
                  <a:cubicBezTo>
                    <a:pt x="4044" y="15569"/>
                    <a:pt x="4117" y="15504"/>
                    <a:pt x="4264" y="15727"/>
                  </a:cubicBezTo>
                  <a:cubicBezTo>
                    <a:pt x="4442" y="16016"/>
                    <a:pt x="4579" y="16279"/>
                    <a:pt x="4652" y="16634"/>
                  </a:cubicBezTo>
                  <a:cubicBezTo>
                    <a:pt x="4642" y="16818"/>
                    <a:pt x="4704" y="17264"/>
                    <a:pt x="4526" y="17409"/>
                  </a:cubicBezTo>
                  <a:cubicBezTo>
                    <a:pt x="4442" y="17698"/>
                    <a:pt x="4505" y="17409"/>
                    <a:pt x="4474" y="17961"/>
                  </a:cubicBezTo>
                  <a:cubicBezTo>
                    <a:pt x="4463" y="18092"/>
                    <a:pt x="4379" y="18145"/>
                    <a:pt x="4348" y="18276"/>
                  </a:cubicBezTo>
                  <a:cubicBezTo>
                    <a:pt x="4379" y="18565"/>
                    <a:pt x="4474" y="18683"/>
                    <a:pt x="4642" y="18893"/>
                  </a:cubicBezTo>
                  <a:cubicBezTo>
                    <a:pt x="4673" y="18933"/>
                    <a:pt x="4683" y="18946"/>
                    <a:pt x="4704" y="19012"/>
                  </a:cubicBezTo>
                  <a:cubicBezTo>
                    <a:pt x="4725" y="19051"/>
                    <a:pt x="4736" y="19130"/>
                    <a:pt x="4736" y="19130"/>
                  </a:cubicBezTo>
                  <a:cubicBezTo>
                    <a:pt x="4757" y="19380"/>
                    <a:pt x="4767" y="19550"/>
                    <a:pt x="4788" y="19774"/>
                  </a:cubicBezTo>
                  <a:cubicBezTo>
                    <a:pt x="4799" y="19892"/>
                    <a:pt x="4799" y="19853"/>
                    <a:pt x="4830" y="19997"/>
                  </a:cubicBezTo>
                  <a:cubicBezTo>
                    <a:pt x="4851" y="20023"/>
                    <a:pt x="4851" y="20063"/>
                    <a:pt x="4851" y="20063"/>
                  </a:cubicBezTo>
                  <a:cubicBezTo>
                    <a:pt x="4872" y="20260"/>
                    <a:pt x="4883" y="20391"/>
                    <a:pt x="5008" y="20509"/>
                  </a:cubicBezTo>
                  <a:cubicBezTo>
                    <a:pt x="5050" y="20575"/>
                    <a:pt x="5082" y="20615"/>
                    <a:pt x="5145" y="20654"/>
                  </a:cubicBezTo>
                  <a:cubicBezTo>
                    <a:pt x="5176" y="20825"/>
                    <a:pt x="5239" y="20982"/>
                    <a:pt x="5271" y="21153"/>
                  </a:cubicBezTo>
                  <a:cubicBezTo>
                    <a:pt x="5271" y="21206"/>
                    <a:pt x="5292" y="21272"/>
                    <a:pt x="5260" y="21311"/>
                  </a:cubicBezTo>
                  <a:cubicBezTo>
                    <a:pt x="5239" y="21350"/>
                    <a:pt x="5176" y="21390"/>
                    <a:pt x="5176" y="21390"/>
                  </a:cubicBezTo>
                  <a:cubicBezTo>
                    <a:pt x="5082" y="21574"/>
                    <a:pt x="5302" y="21600"/>
                    <a:pt x="5386" y="21600"/>
                  </a:cubicBezTo>
                  <a:cubicBezTo>
                    <a:pt x="5617" y="21534"/>
                    <a:pt x="5805" y="21482"/>
                    <a:pt x="6036" y="21455"/>
                  </a:cubicBezTo>
                  <a:cubicBezTo>
                    <a:pt x="6235" y="21416"/>
                    <a:pt x="6393" y="21377"/>
                    <a:pt x="6592" y="21337"/>
                  </a:cubicBezTo>
                  <a:cubicBezTo>
                    <a:pt x="6623" y="21337"/>
                    <a:pt x="6655" y="21311"/>
                    <a:pt x="6686" y="21298"/>
                  </a:cubicBezTo>
                  <a:cubicBezTo>
                    <a:pt x="6697" y="21298"/>
                    <a:pt x="6718" y="21272"/>
                    <a:pt x="6739" y="21245"/>
                  </a:cubicBezTo>
                  <a:cubicBezTo>
                    <a:pt x="6770" y="21245"/>
                    <a:pt x="6833" y="21232"/>
                    <a:pt x="6833" y="21232"/>
                  </a:cubicBezTo>
                  <a:cubicBezTo>
                    <a:pt x="6875" y="21153"/>
                    <a:pt x="6927" y="21061"/>
                    <a:pt x="6990" y="21022"/>
                  </a:cubicBezTo>
                  <a:cubicBezTo>
                    <a:pt x="7043" y="20943"/>
                    <a:pt x="7074" y="20904"/>
                    <a:pt x="7127" y="20864"/>
                  </a:cubicBezTo>
                  <a:cubicBezTo>
                    <a:pt x="7168" y="20772"/>
                    <a:pt x="7273" y="20720"/>
                    <a:pt x="7347" y="20680"/>
                  </a:cubicBezTo>
                  <a:cubicBezTo>
                    <a:pt x="7462" y="20536"/>
                    <a:pt x="7577" y="20365"/>
                    <a:pt x="7630" y="20168"/>
                  </a:cubicBezTo>
                  <a:cubicBezTo>
                    <a:pt x="7630" y="20115"/>
                    <a:pt x="7609" y="20076"/>
                    <a:pt x="7609" y="20036"/>
                  </a:cubicBezTo>
                  <a:cubicBezTo>
                    <a:pt x="7609" y="19629"/>
                    <a:pt x="7693" y="19774"/>
                    <a:pt x="7871" y="19629"/>
                  </a:cubicBezTo>
                  <a:cubicBezTo>
                    <a:pt x="7923" y="19550"/>
                    <a:pt x="7955" y="19485"/>
                    <a:pt x="7986" y="19380"/>
                  </a:cubicBezTo>
                  <a:cubicBezTo>
                    <a:pt x="7965" y="19156"/>
                    <a:pt x="7986" y="18907"/>
                    <a:pt x="7882" y="18709"/>
                  </a:cubicBezTo>
                  <a:cubicBezTo>
                    <a:pt x="7923" y="18565"/>
                    <a:pt x="8049" y="18644"/>
                    <a:pt x="8133" y="18683"/>
                  </a:cubicBezTo>
                  <a:cubicBezTo>
                    <a:pt x="8165" y="18749"/>
                    <a:pt x="8165" y="18854"/>
                    <a:pt x="8196" y="18749"/>
                  </a:cubicBezTo>
                  <a:cubicBezTo>
                    <a:pt x="8207" y="18604"/>
                    <a:pt x="8207" y="18460"/>
                    <a:pt x="8207" y="18342"/>
                  </a:cubicBezTo>
                  <a:cubicBezTo>
                    <a:pt x="8228" y="18210"/>
                    <a:pt x="8458" y="18197"/>
                    <a:pt x="8532" y="18131"/>
                  </a:cubicBezTo>
                  <a:cubicBezTo>
                    <a:pt x="8563" y="18053"/>
                    <a:pt x="8678" y="17961"/>
                    <a:pt x="8741" y="17908"/>
                  </a:cubicBezTo>
                  <a:cubicBezTo>
                    <a:pt x="8783" y="17882"/>
                    <a:pt x="8846" y="17816"/>
                    <a:pt x="8846" y="17816"/>
                  </a:cubicBezTo>
                  <a:cubicBezTo>
                    <a:pt x="8930" y="17672"/>
                    <a:pt x="8825" y="17514"/>
                    <a:pt x="8815" y="17343"/>
                  </a:cubicBezTo>
                  <a:cubicBezTo>
                    <a:pt x="8825" y="17212"/>
                    <a:pt x="8846" y="17185"/>
                    <a:pt x="8878" y="17067"/>
                  </a:cubicBezTo>
                  <a:cubicBezTo>
                    <a:pt x="8846" y="16923"/>
                    <a:pt x="8794" y="16923"/>
                    <a:pt x="8710" y="16818"/>
                  </a:cubicBezTo>
                  <a:cubicBezTo>
                    <a:pt x="8699" y="16752"/>
                    <a:pt x="8668" y="16634"/>
                    <a:pt x="8668" y="16634"/>
                  </a:cubicBezTo>
                  <a:cubicBezTo>
                    <a:pt x="8678" y="16423"/>
                    <a:pt x="8678" y="16239"/>
                    <a:pt x="8678" y="16029"/>
                  </a:cubicBezTo>
                  <a:cubicBezTo>
                    <a:pt x="8699" y="15661"/>
                    <a:pt x="8993" y="15543"/>
                    <a:pt x="9150" y="15320"/>
                  </a:cubicBezTo>
                  <a:cubicBezTo>
                    <a:pt x="9182" y="15241"/>
                    <a:pt x="9234" y="15241"/>
                    <a:pt x="9245" y="15149"/>
                  </a:cubicBezTo>
                  <a:cubicBezTo>
                    <a:pt x="9297" y="15031"/>
                    <a:pt x="9287" y="15004"/>
                    <a:pt x="9349" y="14926"/>
                  </a:cubicBezTo>
                  <a:cubicBezTo>
                    <a:pt x="9381" y="14807"/>
                    <a:pt x="9465" y="14636"/>
                    <a:pt x="9559" y="14597"/>
                  </a:cubicBezTo>
                  <a:cubicBezTo>
                    <a:pt x="9612" y="14518"/>
                    <a:pt x="9654" y="14439"/>
                    <a:pt x="9716" y="14374"/>
                  </a:cubicBezTo>
                  <a:cubicBezTo>
                    <a:pt x="9769" y="14308"/>
                    <a:pt x="9800" y="14308"/>
                    <a:pt x="9853" y="14242"/>
                  </a:cubicBezTo>
                  <a:cubicBezTo>
                    <a:pt x="9895" y="14190"/>
                    <a:pt x="9916" y="14164"/>
                    <a:pt x="9979" y="14150"/>
                  </a:cubicBezTo>
                  <a:cubicBezTo>
                    <a:pt x="10042" y="14006"/>
                    <a:pt x="10010" y="14045"/>
                    <a:pt x="10094" y="13980"/>
                  </a:cubicBezTo>
                  <a:cubicBezTo>
                    <a:pt x="10157" y="13861"/>
                    <a:pt x="10220" y="13730"/>
                    <a:pt x="10272" y="13612"/>
                  </a:cubicBezTo>
                  <a:cubicBezTo>
                    <a:pt x="10325" y="13533"/>
                    <a:pt x="10335" y="13388"/>
                    <a:pt x="10356" y="13309"/>
                  </a:cubicBezTo>
                  <a:cubicBezTo>
                    <a:pt x="10388" y="13178"/>
                    <a:pt x="10367" y="13257"/>
                    <a:pt x="10429" y="13126"/>
                  </a:cubicBezTo>
                  <a:cubicBezTo>
                    <a:pt x="10482" y="13034"/>
                    <a:pt x="10482" y="12928"/>
                    <a:pt x="10503" y="12836"/>
                  </a:cubicBezTo>
                  <a:cubicBezTo>
                    <a:pt x="10482" y="12692"/>
                    <a:pt x="10450" y="12745"/>
                    <a:pt x="10335" y="12797"/>
                  </a:cubicBezTo>
                  <a:cubicBezTo>
                    <a:pt x="10146" y="12955"/>
                    <a:pt x="9832" y="12915"/>
                    <a:pt x="9622" y="12915"/>
                  </a:cubicBezTo>
                  <a:cubicBezTo>
                    <a:pt x="9318" y="12889"/>
                    <a:pt x="9349" y="12836"/>
                    <a:pt x="9171" y="12626"/>
                  </a:cubicBezTo>
                  <a:cubicBezTo>
                    <a:pt x="9140" y="12469"/>
                    <a:pt x="9056" y="12403"/>
                    <a:pt x="8962" y="12298"/>
                  </a:cubicBezTo>
                  <a:cubicBezTo>
                    <a:pt x="8909" y="12258"/>
                    <a:pt x="8815" y="12219"/>
                    <a:pt x="8815" y="12219"/>
                  </a:cubicBezTo>
                  <a:cubicBezTo>
                    <a:pt x="8741" y="11943"/>
                    <a:pt x="8647" y="11707"/>
                    <a:pt x="8532" y="11457"/>
                  </a:cubicBezTo>
                  <a:cubicBezTo>
                    <a:pt x="8469" y="11378"/>
                    <a:pt x="8521" y="11418"/>
                    <a:pt x="8406" y="11339"/>
                  </a:cubicBezTo>
                  <a:cubicBezTo>
                    <a:pt x="8374" y="11286"/>
                    <a:pt x="8311" y="11247"/>
                    <a:pt x="8311" y="11247"/>
                  </a:cubicBezTo>
                  <a:cubicBezTo>
                    <a:pt x="8207" y="11063"/>
                    <a:pt x="8290" y="10839"/>
                    <a:pt x="8196" y="10682"/>
                  </a:cubicBezTo>
                  <a:cubicBezTo>
                    <a:pt x="8081" y="10432"/>
                    <a:pt x="7923" y="10143"/>
                    <a:pt x="7777" y="9959"/>
                  </a:cubicBezTo>
                  <a:cubicBezTo>
                    <a:pt x="7745" y="9775"/>
                    <a:pt x="7693" y="9670"/>
                    <a:pt x="7609" y="9499"/>
                  </a:cubicBezTo>
                  <a:cubicBezTo>
                    <a:pt x="7577" y="9460"/>
                    <a:pt x="7546" y="9315"/>
                    <a:pt x="7546" y="9315"/>
                  </a:cubicBezTo>
                  <a:cubicBezTo>
                    <a:pt x="7724" y="9263"/>
                    <a:pt x="7902" y="9631"/>
                    <a:pt x="7997" y="9775"/>
                  </a:cubicBezTo>
                  <a:cubicBezTo>
                    <a:pt x="8049" y="9959"/>
                    <a:pt x="8049" y="9972"/>
                    <a:pt x="8207" y="10038"/>
                  </a:cubicBezTo>
                  <a:cubicBezTo>
                    <a:pt x="8280" y="10064"/>
                    <a:pt x="8353" y="10156"/>
                    <a:pt x="8353" y="10156"/>
                  </a:cubicBezTo>
                  <a:cubicBezTo>
                    <a:pt x="8385" y="10248"/>
                    <a:pt x="8437" y="10301"/>
                    <a:pt x="8490" y="10393"/>
                  </a:cubicBezTo>
                  <a:cubicBezTo>
                    <a:pt x="8490" y="10550"/>
                    <a:pt x="8500" y="10629"/>
                    <a:pt x="8532" y="10761"/>
                  </a:cubicBezTo>
                  <a:cubicBezTo>
                    <a:pt x="8553" y="11063"/>
                    <a:pt x="8563" y="11050"/>
                    <a:pt x="8762" y="11128"/>
                  </a:cubicBezTo>
                  <a:cubicBezTo>
                    <a:pt x="8815" y="11194"/>
                    <a:pt x="8846" y="11247"/>
                    <a:pt x="8888" y="11312"/>
                  </a:cubicBezTo>
                  <a:cubicBezTo>
                    <a:pt x="8888" y="11339"/>
                    <a:pt x="8909" y="11352"/>
                    <a:pt x="8909" y="11378"/>
                  </a:cubicBezTo>
                  <a:cubicBezTo>
                    <a:pt x="8909" y="11418"/>
                    <a:pt x="8909" y="11483"/>
                    <a:pt x="8930" y="11523"/>
                  </a:cubicBezTo>
                  <a:cubicBezTo>
                    <a:pt x="8941" y="11615"/>
                    <a:pt x="9087" y="11680"/>
                    <a:pt x="9140" y="11746"/>
                  </a:cubicBezTo>
                  <a:cubicBezTo>
                    <a:pt x="9266" y="12180"/>
                    <a:pt x="9087" y="12416"/>
                    <a:pt x="9507" y="12547"/>
                  </a:cubicBezTo>
                  <a:cubicBezTo>
                    <a:pt x="9622" y="12521"/>
                    <a:pt x="9675" y="12547"/>
                    <a:pt x="9748" y="12469"/>
                  </a:cubicBezTo>
                  <a:cubicBezTo>
                    <a:pt x="9800" y="12377"/>
                    <a:pt x="9863" y="12364"/>
                    <a:pt x="9937" y="12298"/>
                  </a:cubicBezTo>
                  <a:cubicBezTo>
                    <a:pt x="10157" y="12140"/>
                    <a:pt x="10220" y="12088"/>
                    <a:pt x="10482" y="12035"/>
                  </a:cubicBezTo>
                  <a:cubicBezTo>
                    <a:pt x="10545" y="12009"/>
                    <a:pt x="10629" y="11969"/>
                    <a:pt x="10713" y="11943"/>
                  </a:cubicBezTo>
                  <a:cubicBezTo>
                    <a:pt x="10775" y="11904"/>
                    <a:pt x="10828" y="11812"/>
                    <a:pt x="10891" y="11785"/>
                  </a:cubicBezTo>
                  <a:cubicBezTo>
                    <a:pt x="10985" y="11746"/>
                    <a:pt x="11080" y="11746"/>
                    <a:pt x="11163" y="11667"/>
                  </a:cubicBezTo>
                  <a:cubicBezTo>
                    <a:pt x="11216" y="11575"/>
                    <a:pt x="11279" y="11523"/>
                    <a:pt x="11331" y="11418"/>
                  </a:cubicBezTo>
                  <a:cubicBezTo>
                    <a:pt x="11363" y="11312"/>
                    <a:pt x="11373" y="11168"/>
                    <a:pt x="11478" y="11089"/>
                  </a:cubicBezTo>
                  <a:cubicBezTo>
                    <a:pt x="11541" y="10984"/>
                    <a:pt x="11551" y="10839"/>
                    <a:pt x="11583" y="10721"/>
                  </a:cubicBezTo>
                  <a:cubicBezTo>
                    <a:pt x="11604" y="10655"/>
                    <a:pt x="11656" y="10616"/>
                    <a:pt x="11667" y="10550"/>
                  </a:cubicBezTo>
                  <a:cubicBezTo>
                    <a:pt x="11604" y="10511"/>
                    <a:pt x="11604" y="10577"/>
                    <a:pt x="11520" y="10616"/>
                  </a:cubicBezTo>
                  <a:cubicBezTo>
                    <a:pt x="11488" y="10537"/>
                    <a:pt x="11541" y="10445"/>
                    <a:pt x="11478" y="10406"/>
                  </a:cubicBezTo>
                  <a:cubicBezTo>
                    <a:pt x="11436" y="10366"/>
                    <a:pt x="11331" y="10353"/>
                    <a:pt x="11331" y="10353"/>
                  </a:cubicBezTo>
                  <a:cubicBezTo>
                    <a:pt x="11258" y="10248"/>
                    <a:pt x="11247" y="10288"/>
                    <a:pt x="11153" y="10327"/>
                  </a:cubicBezTo>
                  <a:cubicBezTo>
                    <a:pt x="11122" y="10353"/>
                    <a:pt x="11048" y="10366"/>
                    <a:pt x="11048" y="10366"/>
                  </a:cubicBezTo>
                  <a:cubicBezTo>
                    <a:pt x="11017" y="10366"/>
                    <a:pt x="10985" y="10366"/>
                    <a:pt x="10954" y="10353"/>
                  </a:cubicBezTo>
                  <a:cubicBezTo>
                    <a:pt x="10933" y="10327"/>
                    <a:pt x="10922" y="10222"/>
                    <a:pt x="10922" y="10222"/>
                  </a:cubicBezTo>
                  <a:cubicBezTo>
                    <a:pt x="10933" y="10222"/>
                    <a:pt x="10954" y="10209"/>
                    <a:pt x="10975" y="10182"/>
                  </a:cubicBezTo>
                  <a:cubicBezTo>
                    <a:pt x="11080" y="10143"/>
                    <a:pt x="11153" y="10222"/>
                    <a:pt x="11080" y="10025"/>
                  </a:cubicBezTo>
                  <a:cubicBezTo>
                    <a:pt x="11069" y="10025"/>
                    <a:pt x="11048" y="9999"/>
                    <a:pt x="11038" y="9999"/>
                  </a:cubicBezTo>
                  <a:cubicBezTo>
                    <a:pt x="11006" y="9999"/>
                    <a:pt x="10954" y="9999"/>
                    <a:pt x="10933" y="10025"/>
                  </a:cubicBezTo>
                  <a:cubicBezTo>
                    <a:pt x="10933" y="10038"/>
                    <a:pt x="10922" y="10064"/>
                    <a:pt x="10901" y="10077"/>
                  </a:cubicBezTo>
                  <a:cubicBezTo>
                    <a:pt x="10828" y="10182"/>
                    <a:pt x="10713" y="10209"/>
                    <a:pt x="10618" y="10248"/>
                  </a:cubicBezTo>
                  <a:cubicBezTo>
                    <a:pt x="10566" y="10248"/>
                    <a:pt x="10513" y="10222"/>
                    <a:pt x="10482" y="10209"/>
                  </a:cubicBezTo>
                  <a:cubicBezTo>
                    <a:pt x="10471" y="10209"/>
                    <a:pt x="10419" y="10182"/>
                    <a:pt x="10419" y="10182"/>
                  </a:cubicBezTo>
                  <a:cubicBezTo>
                    <a:pt x="10325" y="10025"/>
                    <a:pt x="10304" y="9999"/>
                    <a:pt x="10146" y="9959"/>
                  </a:cubicBezTo>
                  <a:cubicBezTo>
                    <a:pt x="10146" y="9893"/>
                    <a:pt x="10178" y="9815"/>
                    <a:pt x="10146" y="9749"/>
                  </a:cubicBezTo>
                  <a:cubicBezTo>
                    <a:pt x="10125" y="9709"/>
                    <a:pt x="10031" y="9670"/>
                    <a:pt x="10000" y="9644"/>
                  </a:cubicBezTo>
                  <a:cubicBezTo>
                    <a:pt x="9968" y="9631"/>
                    <a:pt x="9895" y="9604"/>
                    <a:pt x="9895" y="9604"/>
                  </a:cubicBezTo>
                  <a:cubicBezTo>
                    <a:pt x="9832" y="9526"/>
                    <a:pt x="9769" y="9486"/>
                    <a:pt x="9706" y="9407"/>
                  </a:cubicBezTo>
                  <a:cubicBezTo>
                    <a:pt x="9716" y="9276"/>
                    <a:pt x="9737" y="9197"/>
                    <a:pt x="9832" y="9158"/>
                  </a:cubicBezTo>
                  <a:cubicBezTo>
                    <a:pt x="9979" y="9171"/>
                    <a:pt x="10115" y="9223"/>
                    <a:pt x="10241" y="9263"/>
                  </a:cubicBezTo>
                  <a:cubicBezTo>
                    <a:pt x="10304" y="9342"/>
                    <a:pt x="10325" y="9407"/>
                    <a:pt x="10398" y="9460"/>
                  </a:cubicBezTo>
                  <a:cubicBezTo>
                    <a:pt x="10503" y="9644"/>
                    <a:pt x="10576" y="9670"/>
                    <a:pt x="10713" y="9775"/>
                  </a:cubicBezTo>
                  <a:cubicBezTo>
                    <a:pt x="10796" y="9749"/>
                    <a:pt x="10922" y="9815"/>
                    <a:pt x="10985" y="9736"/>
                  </a:cubicBezTo>
                  <a:cubicBezTo>
                    <a:pt x="11080" y="9631"/>
                    <a:pt x="10954" y="9696"/>
                    <a:pt x="11069" y="9644"/>
                  </a:cubicBezTo>
                  <a:cubicBezTo>
                    <a:pt x="11122" y="9696"/>
                    <a:pt x="11163" y="9709"/>
                    <a:pt x="11216" y="9749"/>
                  </a:cubicBezTo>
                  <a:cubicBezTo>
                    <a:pt x="11279" y="9880"/>
                    <a:pt x="11426" y="9854"/>
                    <a:pt x="11541" y="9893"/>
                  </a:cubicBezTo>
                  <a:cubicBezTo>
                    <a:pt x="11719" y="10038"/>
                    <a:pt x="11604" y="9972"/>
                    <a:pt x="11929" y="9999"/>
                  </a:cubicBezTo>
                  <a:cubicBezTo>
                    <a:pt x="12044" y="10025"/>
                    <a:pt x="12086" y="10064"/>
                    <a:pt x="12160" y="10182"/>
                  </a:cubicBezTo>
                  <a:cubicBezTo>
                    <a:pt x="12118" y="10353"/>
                    <a:pt x="12202" y="10261"/>
                    <a:pt x="12264" y="10209"/>
                  </a:cubicBezTo>
                  <a:cubicBezTo>
                    <a:pt x="12285" y="10117"/>
                    <a:pt x="12317" y="10117"/>
                    <a:pt x="12348" y="10038"/>
                  </a:cubicBezTo>
                  <a:cubicBezTo>
                    <a:pt x="12443" y="10077"/>
                    <a:pt x="12432" y="10143"/>
                    <a:pt x="12411" y="10288"/>
                  </a:cubicBezTo>
                  <a:cubicBezTo>
                    <a:pt x="12495" y="10366"/>
                    <a:pt x="12610" y="10327"/>
                    <a:pt x="12705" y="10366"/>
                  </a:cubicBezTo>
                  <a:cubicBezTo>
                    <a:pt x="12768" y="10393"/>
                    <a:pt x="12820" y="10472"/>
                    <a:pt x="12904" y="10511"/>
                  </a:cubicBezTo>
                  <a:cubicBezTo>
                    <a:pt x="13019" y="10550"/>
                    <a:pt x="13124" y="10616"/>
                    <a:pt x="13229" y="10721"/>
                  </a:cubicBezTo>
                  <a:cubicBezTo>
                    <a:pt x="13261" y="10866"/>
                    <a:pt x="13302" y="10918"/>
                    <a:pt x="13407" y="10958"/>
                  </a:cubicBezTo>
                  <a:cubicBezTo>
                    <a:pt x="13449" y="11063"/>
                    <a:pt x="13470" y="11128"/>
                    <a:pt x="13554" y="11194"/>
                  </a:cubicBezTo>
                  <a:cubicBezTo>
                    <a:pt x="13680" y="11155"/>
                    <a:pt x="13617" y="11168"/>
                    <a:pt x="13743" y="11128"/>
                  </a:cubicBezTo>
                  <a:cubicBezTo>
                    <a:pt x="13764" y="11102"/>
                    <a:pt x="13795" y="11102"/>
                    <a:pt x="13795" y="11102"/>
                  </a:cubicBezTo>
                  <a:cubicBezTo>
                    <a:pt x="13890" y="11194"/>
                    <a:pt x="13827" y="11063"/>
                    <a:pt x="13795" y="11023"/>
                  </a:cubicBezTo>
                  <a:cubicBezTo>
                    <a:pt x="13764" y="11089"/>
                    <a:pt x="13711" y="11128"/>
                    <a:pt x="13701" y="11207"/>
                  </a:cubicBezTo>
                  <a:cubicBezTo>
                    <a:pt x="13701" y="11247"/>
                    <a:pt x="13669" y="11339"/>
                    <a:pt x="13669" y="11339"/>
                  </a:cubicBezTo>
                  <a:cubicBezTo>
                    <a:pt x="13680" y="11418"/>
                    <a:pt x="13701" y="11562"/>
                    <a:pt x="13795" y="11562"/>
                  </a:cubicBezTo>
                  <a:lnTo>
                    <a:pt x="13806" y="12035"/>
                  </a:lnTo>
                  <a:lnTo>
                    <a:pt x="14099" y="13204"/>
                  </a:lnTo>
                  <a:lnTo>
                    <a:pt x="14362" y="13572"/>
                  </a:lnTo>
                  <a:lnTo>
                    <a:pt x="14812" y="13060"/>
                  </a:lnTo>
                  <a:lnTo>
                    <a:pt x="14781" y="12705"/>
                  </a:lnTo>
                  <a:lnTo>
                    <a:pt x="14896" y="12600"/>
                  </a:lnTo>
                  <a:lnTo>
                    <a:pt x="14886" y="12153"/>
                  </a:lnTo>
                  <a:lnTo>
                    <a:pt x="15190" y="12035"/>
                  </a:lnTo>
                  <a:lnTo>
                    <a:pt x="15903" y="11234"/>
                  </a:lnTo>
                  <a:lnTo>
                    <a:pt x="16039" y="11023"/>
                  </a:lnTo>
                  <a:lnTo>
                    <a:pt x="16616" y="10826"/>
                  </a:lnTo>
                  <a:lnTo>
                    <a:pt x="16826" y="11128"/>
                  </a:lnTo>
                  <a:lnTo>
                    <a:pt x="16763" y="11273"/>
                  </a:lnTo>
                  <a:lnTo>
                    <a:pt x="16941" y="11496"/>
                  </a:lnTo>
                  <a:lnTo>
                    <a:pt x="16993" y="11812"/>
                  </a:lnTo>
                  <a:lnTo>
                    <a:pt x="17172" y="11904"/>
                  </a:lnTo>
                  <a:lnTo>
                    <a:pt x="17549" y="11720"/>
                  </a:lnTo>
                  <a:lnTo>
                    <a:pt x="17528" y="12810"/>
                  </a:lnTo>
                  <a:lnTo>
                    <a:pt x="17622" y="12561"/>
                  </a:lnTo>
                  <a:lnTo>
                    <a:pt x="17864" y="13139"/>
                  </a:lnTo>
                  <a:lnTo>
                    <a:pt x="17832" y="13533"/>
                  </a:lnTo>
                  <a:lnTo>
                    <a:pt x="17979" y="13309"/>
                  </a:lnTo>
                  <a:lnTo>
                    <a:pt x="18010" y="13099"/>
                  </a:lnTo>
                  <a:lnTo>
                    <a:pt x="18189" y="12771"/>
                  </a:lnTo>
                  <a:lnTo>
                    <a:pt x="18084" y="12587"/>
                  </a:lnTo>
                  <a:lnTo>
                    <a:pt x="18178" y="12377"/>
                  </a:lnTo>
                  <a:lnTo>
                    <a:pt x="18052" y="11996"/>
                  </a:lnTo>
                  <a:lnTo>
                    <a:pt x="18126" y="11680"/>
                  </a:lnTo>
                  <a:lnTo>
                    <a:pt x="17948" y="11759"/>
                  </a:lnTo>
                  <a:lnTo>
                    <a:pt x="17864" y="11483"/>
                  </a:lnTo>
                  <a:lnTo>
                    <a:pt x="17801" y="11089"/>
                  </a:lnTo>
                  <a:lnTo>
                    <a:pt x="17937" y="10721"/>
                  </a:lnTo>
                  <a:lnTo>
                    <a:pt x="18084" y="10958"/>
                  </a:lnTo>
                  <a:lnTo>
                    <a:pt x="18010" y="11562"/>
                  </a:lnTo>
                  <a:lnTo>
                    <a:pt x="18189" y="11155"/>
                  </a:lnTo>
                  <a:lnTo>
                    <a:pt x="18126" y="10826"/>
                  </a:lnTo>
                  <a:lnTo>
                    <a:pt x="18335" y="10616"/>
                  </a:lnTo>
                  <a:lnTo>
                    <a:pt x="18335" y="10472"/>
                  </a:lnTo>
                  <a:lnTo>
                    <a:pt x="18409" y="10511"/>
                  </a:lnTo>
                  <a:lnTo>
                    <a:pt x="18797" y="9933"/>
                  </a:lnTo>
                  <a:lnTo>
                    <a:pt x="18891" y="8987"/>
                  </a:lnTo>
                  <a:lnTo>
                    <a:pt x="18944" y="8606"/>
                  </a:lnTo>
                  <a:lnTo>
                    <a:pt x="18776" y="8724"/>
                  </a:lnTo>
                  <a:lnTo>
                    <a:pt x="18713" y="8606"/>
                  </a:lnTo>
                  <a:lnTo>
                    <a:pt x="18839" y="8382"/>
                  </a:lnTo>
                  <a:lnTo>
                    <a:pt x="18587" y="7778"/>
                  </a:lnTo>
                  <a:lnTo>
                    <a:pt x="18451" y="7620"/>
                  </a:lnTo>
                  <a:lnTo>
                    <a:pt x="18661" y="7147"/>
                  </a:lnTo>
                  <a:lnTo>
                    <a:pt x="18440" y="7082"/>
                  </a:lnTo>
                  <a:lnTo>
                    <a:pt x="18241" y="6977"/>
                  </a:lnTo>
                  <a:lnTo>
                    <a:pt x="18325" y="6609"/>
                  </a:lnTo>
                  <a:lnTo>
                    <a:pt x="18451" y="6399"/>
                  </a:lnTo>
                  <a:lnTo>
                    <a:pt x="18482" y="6819"/>
                  </a:lnTo>
                  <a:lnTo>
                    <a:pt x="18713" y="6543"/>
                  </a:lnTo>
                  <a:lnTo>
                    <a:pt x="18891" y="6530"/>
                  </a:lnTo>
                  <a:lnTo>
                    <a:pt x="18807" y="6819"/>
                  </a:lnTo>
                  <a:lnTo>
                    <a:pt x="19090" y="6937"/>
                  </a:lnTo>
                  <a:lnTo>
                    <a:pt x="19007" y="7161"/>
                  </a:lnTo>
                  <a:lnTo>
                    <a:pt x="19153" y="7345"/>
                  </a:lnTo>
                  <a:lnTo>
                    <a:pt x="19153" y="7726"/>
                  </a:lnTo>
                  <a:lnTo>
                    <a:pt x="19478" y="7345"/>
                  </a:lnTo>
                  <a:lnTo>
                    <a:pt x="19363" y="6977"/>
                  </a:lnTo>
                  <a:lnTo>
                    <a:pt x="19059" y="6425"/>
                  </a:lnTo>
                  <a:lnTo>
                    <a:pt x="19153" y="6215"/>
                  </a:lnTo>
                  <a:lnTo>
                    <a:pt x="19090" y="5886"/>
                  </a:lnTo>
                  <a:lnTo>
                    <a:pt x="19300" y="5610"/>
                  </a:lnTo>
                  <a:lnTo>
                    <a:pt x="19552" y="5466"/>
                  </a:lnTo>
                  <a:lnTo>
                    <a:pt x="19541" y="4822"/>
                  </a:lnTo>
                  <a:lnTo>
                    <a:pt x="19520" y="4375"/>
                  </a:lnTo>
                  <a:lnTo>
                    <a:pt x="19447" y="3968"/>
                  </a:lnTo>
                  <a:lnTo>
                    <a:pt x="19153" y="3258"/>
                  </a:lnTo>
                  <a:lnTo>
                    <a:pt x="19101" y="3613"/>
                  </a:lnTo>
                  <a:lnTo>
                    <a:pt x="18912" y="3390"/>
                  </a:lnTo>
                  <a:lnTo>
                    <a:pt x="18734" y="3495"/>
                  </a:lnTo>
                  <a:lnTo>
                    <a:pt x="18891" y="2969"/>
                  </a:lnTo>
                  <a:lnTo>
                    <a:pt x="19059" y="2523"/>
                  </a:lnTo>
                  <a:lnTo>
                    <a:pt x="19363" y="2312"/>
                  </a:lnTo>
                  <a:lnTo>
                    <a:pt x="19395" y="2115"/>
                  </a:lnTo>
                  <a:lnTo>
                    <a:pt x="19604" y="2036"/>
                  </a:lnTo>
                  <a:lnTo>
                    <a:pt x="19604" y="2234"/>
                  </a:lnTo>
                  <a:lnTo>
                    <a:pt x="19845" y="1905"/>
                  </a:lnTo>
                  <a:lnTo>
                    <a:pt x="19699" y="1826"/>
                  </a:lnTo>
                  <a:lnTo>
                    <a:pt x="19699" y="1577"/>
                  </a:lnTo>
                  <a:lnTo>
                    <a:pt x="19877" y="1419"/>
                  </a:lnTo>
                  <a:lnTo>
                    <a:pt x="19950" y="1603"/>
                  </a:lnTo>
                  <a:lnTo>
                    <a:pt x="20191" y="1314"/>
                  </a:lnTo>
                  <a:lnTo>
                    <a:pt x="20160" y="1577"/>
                  </a:lnTo>
                  <a:lnTo>
                    <a:pt x="20170" y="1787"/>
                  </a:lnTo>
                  <a:lnTo>
                    <a:pt x="20160" y="2076"/>
                  </a:lnTo>
                  <a:lnTo>
                    <a:pt x="20076" y="2299"/>
                  </a:lnTo>
                  <a:lnTo>
                    <a:pt x="20223" y="2588"/>
                  </a:lnTo>
                  <a:lnTo>
                    <a:pt x="20286" y="2785"/>
                  </a:lnTo>
                  <a:lnTo>
                    <a:pt x="20380" y="2746"/>
                  </a:lnTo>
                  <a:lnTo>
                    <a:pt x="20852" y="3364"/>
                  </a:lnTo>
                  <a:lnTo>
                    <a:pt x="20957" y="3061"/>
                  </a:lnTo>
                  <a:lnTo>
                    <a:pt x="21083" y="2838"/>
                  </a:lnTo>
                  <a:lnTo>
                    <a:pt x="20873" y="2693"/>
                  </a:lnTo>
                  <a:lnTo>
                    <a:pt x="20925" y="2418"/>
                  </a:lnTo>
                  <a:lnTo>
                    <a:pt x="20925" y="2260"/>
                  </a:lnTo>
                  <a:lnTo>
                    <a:pt x="20705" y="1971"/>
                  </a:lnTo>
                  <a:lnTo>
                    <a:pt x="20516" y="1931"/>
                  </a:lnTo>
                  <a:lnTo>
                    <a:pt x="20338" y="1616"/>
                  </a:lnTo>
                  <a:lnTo>
                    <a:pt x="20579" y="1564"/>
                  </a:lnTo>
                  <a:lnTo>
                    <a:pt x="20695" y="1314"/>
                  </a:lnTo>
                  <a:lnTo>
                    <a:pt x="20842" y="1393"/>
                  </a:lnTo>
                  <a:lnTo>
                    <a:pt x="20988" y="1288"/>
                  </a:lnTo>
                  <a:lnTo>
                    <a:pt x="20831" y="1051"/>
                  </a:lnTo>
                  <a:lnTo>
                    <a:pt x="20957" y="907"/>
                  </a:lnTo>
                  <a:lnTo>
                    <a:pt x="21156" y="893"/>
                  </a:lnTo>
                  <a:lnTo>
                    <a:pt x="20936" y="696"/>
                  </a:lnTo>
                  <a:lnTo>
                    <a:pt x="20674" y="670"/>
                  </a:lnTo>
                  <a:lnTo>
                    <a:pt x="20831" y="420"/>
                  </a:lnTo>
                  <a:lnTo>
                    <a:pt x="20821" y="145"/>
                  </a:lnTo>
                  <a:lnTo>
                    <a:pt x="20988" y="355"/>
                  </a:lnTo>
                  <a:lnTo>
                    <a:pt x="21093" y="236"/>
                  </a:lnTo>
                  <a:lnTo>
                    <a:pt x="21188" y="276"/>
                  </a:lnTo>
                  <a:lnTo>
                    <a:pt x="21334" y="473"/>
                  </a:lnTo>
                  <a:lnTo>
                    <a:pt x="21565" y="434"/>
                  </a:lnTo>
                  <a:lnTo>
                    <a:pt x="21376" y="197"/>
                  </a:lnTo>
                  <a:lnTo>
                    <a:pt x="21334" y="0"/>
                  </a:lnTo>
                  <a:lnTo>
                    <a:pt x="20999" y="66"/>
                  </a:lnTo>
                  <a:lnTo>
                    <a:pt x="20873" y="0"/>
                  </a:lnTo>
                  <a:lnTo>
                    <a:pt x="20464" y="145"/>
                  </a:lnTo>
                  <a:lnTo>
                    <a:pt x="20024" y="236"/>
                  </a:lnTo>
                  <a:lnTo>
                    <a:pt x="19741" y="394"/>
                  </a:lnTo>
                  <a:lnTo>
                    <a:pt x="19730" y="618"/>
                  </a:lnTo>
                  <a:lnTo>
                    <a:pt x="19510" y="657"/>
                  </a:lnTo>
                  <a:cubicBezTo>
                    <a:pt x="19447" y="723"/>
                    <a:pt x="19405" y="985"/>
                    <a:pt x="19332" y="1012"/>
                  </a:cubicBezTo>
                  <a:cubicBezTo>
                    <a:pt x="19248" y="1077"/>
                    <a:pt x="19153" y="854"/>
                    <a:pt x="19048" y="828"/>
                  </a:cubicBezTo>
                  <a:lnTo>
                    <a:pt x="18692" y="867"/>
                  </a:lnTo>
                  <a:lnTo>
                    <a:pt x="18126" y="736"/>
                  </a:lnTo>
                  <a:lnTo>
                    <a:pt x="17885" y="815"/>
                  </a:lnTo>
                  <a:lnTo>
                    <a:pt x="17560" y="736"/>
                  </a:lnTo>
                  <a:lnTo>
                    <a:pt x="17434" y="618"/>
                  </a:lnTo>
                  <a:lnTo>
                    <a:pt x="17193" y="657"/>
                  </a:lnTo>
                  <a:cubicBezTo>
                    <a:pt x="17109" y="683"/>
                    <a:pt x="17014" y="749"/>
                    <a:pt x="16930" y="788"/>
                  </a:cubicBezTo>
                  <a:cubicBezTo>
                    <a:pt x="16847" y="828"/>
                    <a:pt x="16773" y="880"/>
                    <a:pt x="16710" y="933"/>
                  </a:cubicBezTo>
                  <a:cubicBezTo>
                    <a:pt x="16647" y="985"/>
                    <a:pt x="16605" y="1104"/>
                    <a:pt x="16563" y="1091"/>
                  </a:cubicBezTo>
                  <a:cubicBezTo>
                    <a:pt x="16438" y="1182"/>
                    <a:pt x="16490" y="880"/>
                    <a:pt x="16438" y="854"/>
                  </a:cubicBezTo>
                  <a:lnTo>
                    <a:pt x="16249" y="907"/>
                  </a:lnTo>
                  <a:cubicBezTo>
                    <a:pt x="16155" y="867"/>
                    <a:pt x="16018" y="657"/>
                    <a:pt x="15871" y="618"/>
                  </a:cubicBezTo>
                  <a:cubicBezTo>
                    <a:pt x="15725" y="604"/>
                    <a:pt x="15473" y="591"/>
                    <a:pt x="15358" y="631"/>
                  </a:cubicBezTo>
                  <a:cubicBezTo>
                    <a:pt x="15242" y="670"/>
                    <a:pt x="15284" y="828"/>
                    <a:pt x="15179" y="828"/>
                  </a:cubicBezTo>
                  <a:cubicBezTo>
                    <a:pt x="15054" y="867"/>
                    <a:pt x="14844" y="631"/>
                    <a:pt x="14728" y="618"/>
                  </a:cubicBezTo>
                  <a:cubicBezTo>
                    <a:pt x="14613" y="604"/>
                    <a:pt x="14540" y="775"/>
                    <a:pt x="14456" y="775"/>
                  </a:cubicBezTo>
                  <a:cubicBezTo>
                    <a:pt x="14372" y="775"/>
                    <a:pt x="14246" y="683"/>
                    <a:pt x="14194" y="618"/>
                  </a:cubicBezTo>
                  <a:cubicBezTo>
                    <a:pt x="14141" y="552"/>
                    <a:pt x="14183" y="473"/>
                    <a:pt x="14110" y="394"/>
                  </a:cubicBezTo>
                  <a:cubicBezTo>
                    <a:pt x="13942" y="342"/>
                    <a:pt x="13911" y="171"/>
                    <a:pt x="13785" y="145"/>
                  </a:cubicBezTo>
                  <a:cubicBezTo>
                    <a:pt x="13659" y="118"/>
                    <a:pt x="13460" y="263"/>
                    <a:pt x="13355" y="263"/>
                  </a:cubicBezTo>
                  <a:cubicBezTo>
                    <a:pt x="13250" y="263"/>
                    <a:pt x="13261" y="131"/>
                    <a:pt x="13166" y="118"/>
                  </a:cubicBezTo>
                  <a:lnTo>
                    <a:pt x="12778" y="184"/>
                  </a:lnTo>
                  <a:lnTo>
                    <a:pt x="12652" y="420"/>
                  </a:lnTo>
                  <a:cubicBezTo>
                    <a:pt x="12579" y="460"/>
                    <a:pt x="12411" y="368"/>
                    <a:pt x="12317" y="381"/>
                  </a:cubicBezTo>
                  <a:cubicBezTo>
                    <a:pt x="12222" y="394"/>
                    <a:pt x="12170" y="473"/>
                    <a:pt x="12065" y="512"/>
                  </a:cubicBezTo>
                  <a:cubicBezTo>
                    <a:pt x="11960" y="552"/>
                    <a:pt x="11751" y="578"/>
                    <a:pt x="11709" y="631"/>
                  </a:cubicBezTo>
                  <a:cubicBezTo>
                    <a:pt x="11593" y="749"/>
                    <a:pt x="11835" y="801"/>
                    <a:pt x="11835" y="854"/>
                  </a:cubicBezTo>
                  <a:cubicBezTo>
                    <a:pt x="11835" y="907"/>
                    <a:pt x="11772" y="920"/>
                    <a:pt x="11688" y="946"/>
                  </a:cubicBezTo>
                  <a:cubicBezTo>
                    <a:pt x="11604" y="972"/>
                    <a:pt x="11331" y="946"/>
                    <a:pt x="11342" y="1012"/>
                  </a:cubicBezTo>
                  <a:cubicBezTo>
                    <a:pt x="11342" y="1130"/>
                    <a:pt x="11772" y="1353"/>
                    <a:pt x="11782" y="1380"/>
                  </a:cubicBezTo>
                  <a:lnTo>
                    <a:pt x="11394" y="1182"/>
                  </a:lnTo>
                  <a:lnTo>
                    <a:pt x="11205" y="1248"/>
                  </a:lnTo>
                  <a:cubicBezTo>
                    <a:pt x="11111" y="1222"/>
                    <a:pt x="10859" y="854"/>
                    <a:pt x="10796" y="1051"/>
                  </a:cubicBezTo>
                  <a:cubicBezTo>
                    <a:pt x="10734" y="1248"/>
                    <a:pt x="11258" y="1734"/>
                    <a:pt x="11331" y="1931"/>
                  </a:cubicBezTo>
                  <a:lnTo>
                    <a:pt x="11237" y="2247"/>
                  </a:lnTo>
                  <a:lnTo>
                    <a:pt x="10870" y="2234"/>
                  </a:lnTo>
                  <a:cubicBezTo>
                    <a:pt x="10870" y="2234"/>
                    <a:pt x="11090" y="2155"/>
                    <a:pt x="11080" y="2036"/>
                  </a:cubicBezTo>
                  <a:cubicBezTo>
                    <a:pt x="11069" y="1918"/>
                    <a:pt x="10901" y="1669"/>
                    <a:pt x="10775" y="1485"/>
                  </a:cubicBezTo>
                  <a:cubicBezTo>
                    <a:pt x="10713" y="1327"/>
                    <a:pt x="10765" y="1104"/>
                    <a:pt x="10702" y="1064"/>
                  </a:cubicBezTo>
                  <a:cubicBezTo>
                    <a:pt x="10639" y="1025"/>
                    <a:pt x="10419" y="854"/>
                    <a:pt x="10335" y="933"/>
                  </a:cubicBezTo>
                  <a:cubicBezTo>
                    <a:pt x="10115" y="972"/>
                    <a:pt x="10136" y="1406"/>
                    <a:pt x="10178" y="1524"/>
                  </a:cubicBezTo>
                  <a:cubicBezTo>
                    <a:pt x="10220" y="1642"/>
                    <a:pt x="10545" y="1603"/>
                    <a:pt x="10576" y="1642"/>
                  </a:cubicBezTo>
                  <a:cubicBezTo>
                    <a:pt x="10744" y="2010"/>
                    <a:pt x="10503" y="1879"/>
                    <a:pt x="10335" y="1761"/>
                  </a:cubicBezTo>
                  <a:cubicBezTo>
                    <a:pt x="10167" y="1642"/>
                    <a:pt x="10115" y="1682"/>
                    <a:pt x="10010" y="1682"/>
                  </a:cubicBezTo>
                  <a:cubicBezTo>
                    <a:pt x="9905" y="1682"/>
                    <a:pt x="9727" y="1747"/>
                    <a:pt x="9675" y="1800"/>
                  </a:cubicBezTo>
                  <a:cubicBezTo>
                    <a:pt x="9622" y="1853"/>
                    <a:pt x="9811" y="2063"/>
                    <a:pt x="9675" y="1997"/>
                  </a:cubicBezTo>
                  <a:cubicBezTo>
                    <a:pt x="9538" y="1931"/>
                    <a:pt x="9391" y="1958"/>
                    <a:pt x="9255" y="1931"/>
                  </a:cubicBezTo>
                  <a:cubicBezTo>
                    <a:pt x="9119" y="1905"/>
                    <a:pt x="9014" y="1787"/>
                    <a:pt x="8846" y="1839"/>
                  </a:cubicBezTo>
                  <a:cubicBezTo>
                    <a:pt x="8615" y="1931"/>
                    <a:pt x="8290" y="2431"/>
                    <a:pt x="8217" y="2247"/>
                  </a:cubicBezTo>
                  <a:cubicBezTo>
                    <a:pt x="8144" y="2063"/>
                    <a:pt x="8353" y="2036"/>
                    <a:pt x="8353" y="1971"/>
                  </a:cubicBezTo>
                  <a:cubicBezTo>
                    <a:pt x="8353" y="1905"/>
                    <a:pt x="8311" y="1813"/>
                    <a:pt x="8248" y="1813"/>
                  </a:cubicBezTo>
                  <a:cubicBezTo>
                    <a:pt x="8186" y="1813"/>
                    <a:pt x="7976" y="1892"/>
                    <a:pt x="7965" y="1997"/>
                  </a:cubicBezTo>
                  <a:cubicBezTo>
                    <a:pt x="7944" y="2142"/>
                    <a:pt x="8175" y="2378"/>
                    <a:pt x="8165" y="2444"/>
                  </a:cubicBezTo>
                  <a:cubicBezTo>
                    <a:pt x="8154" y="2509"/>
                    <a:pt x="7986" y="2365"/>
                    <a:pt x="7913" y="2404"/>
                  </a:cubicBezTo>
                  <a:cubicBezTo>
                    <a:pt x="7840" y="2444"/>
                    <a:pt x="7787" y="2720"/>
                    <a:pt x="7745" y="2667"/>
                  </a:cubicBezTo>
                  <a:lnTo>
                    <a:pt x="7598" y="2483"/>
                  </a:lnTo>
                  <a:lnTo>
                    <a:pt x="7787" y="2234"/>
                  </a:lnTo>
                  <a:lnTo>
                    <a:pt x="7651" y="2076"/>
                  </a:lnTo>
                  <a:cubicBezTo>
                    <a:pt x="7588" y="2036"/>
                    <a:pt x="7494" y="1971"/>
                    <a:pt x="7431" y="1958"/>
                  </a:cubicBezTo>
                  <a:cubicBezTo>
                    <a:pt x="7368" y="1945"/>
                    <a:pt x="7315" y="2023"/>
                    <a:pt x="7284" y="1997"/>
                  </a:cubicBezTo>
                  <a:cubicBezTo>
                    <a:pt x="7252" y="1971"/>
                    <a:pt x="7284" y="1826"/>
                    <a:pt x="7252" y="1813"/>
                  </a:cubicBezTo>
                  <a:cubicBezTo>
                    <a:pt x="7221" y="1800"/>
                    <a:pt x="7148" y="1918"/>
                    <a:pt x="7095" y="1918"/>
                  </a:cubicBezTo>
                  <a:cubicBezTo>
                    <a:pt x="7043" y="1918"/>
                    <a:pt x="7064" y="1866"/>
                    <a:pt x="6959" y="1839"/>
                  </a:cubicBezTo>
                  <a:cubicBezTo>
                    <a:pt x="6854" y="1813"/>
                    <a:pt x="6592" y="1826"/>
                    <a:pt x="6487" y="1774"/>
                  </a:cubicBezTo>
                  <a:cubicBezTo>
                    <a:pt x="6382" y="1721"/>
                    <a:pt x="6592" y="1537"/>
                    <a:pt x="6340" y="1485"/>
                  </a:cubicBezTo>
                  <a:cubicBezTo>
                    <a:pt x="6088" y="1432"/>
                    <a:pt x="6151" y="1564"/>
                    <a:pt x="6078" y="1564"/>
                  </a:cubicBezTo>
                  <a:lnTo>
                    <a:pt x="5921" y="1498"/>
                  </a:lnTo>
                  <a:cubicBezTo>
                    <a:pt x="5784" y="1524"/>
                    <a:pt x="5428" y="1642"/>
                    <a:pt x="5260" y="1721"/>
                  </a:cubicBezTo>
                  <a:cubicBezTo>
                    <a:pt x="5019" y="1839"/>
                    <a:pt x="5050" y="1839"/>
                    <a:pt x="4914" y="1997"/>
                  </a:cubicBezTo>
                  <a:cubicBezTo>
                    <a:pt x="4778" y="2155"/>
                    <a:pt x="4610" y="2523"/>
                    <a:pt x="4453" y="2680"/>
                  </a:cubicBezTo>
                  <a:cubicBezTo>
                    <a:pt x="4264" y="2930"/>
                    <a:pt x="4086" y="2851"/>
                    <a:pt x="3970" y="2943"/>
                  </a:cubicBezTo>
                  <a:lnTo>
                    <a:pt x="3782" y="3258"/>
                  </a:lnTo>
                  <a:lnTo>
                    <a:pt x="3824" y="3810"/>
                  </a:lnTo>
                  <a:lnTo>
                    <a:pt x="4044" y="4020"/>
                  </a:lnTo>
                  <a:lnTo>
                    <a:pt x="4537" y="3810"/>
                  </a:lnTo>
                  <a:cubicBezTo>
                    <a:pt x="4652" y="3889"/>
                    <a:pt x="4662" y="4401"/>
                    <a:pt x="4757" y="4480"/>
                  </a:cubicBezTo>
                  <a:cubicBezTo>
                    <a:pt x="4872" y="4572"/>
                    <a:pt x="5061" y="4336"/>
                    <a:pt x="5113" y="4257"/>
                  </a:cubicBezTo>
                  <a:lnTo>
                    <a:pt x="5166" y="3942"/>
                  </a:lnTo>
                  <a:lnTo>
                    <a:pt x="5355" y="3692"/>
                  </a:lnTo>
                  <a:cubicBezTo>
                    <a:pt x="5365" y="3547"/>
                    <a:pt x="5197" y="3219"/>
                    <a:pt x="5229" y="3074"/>
                  </a:cubicBezTo>
                  <a:cubicBezTo>
                    <a:pt x="5260" y="2956"/>
                    <a:pt x="5480" y="2891"/>
                    <a:pt x="5575" y="2799"/>
                  </a:cubicBezTo>
                  <a:cubicBezTo>
                    <a:pt x="5669" y="2707"/>
                    <a:pt x="5690" y="2523"/>
                    <a:pt x="5774" y="2509"/>
                  </a:cubicBezTo>
                  <a:cubicBezTo>
                    <a:pt x="5910" y="2496"/>
                    <a:pt x="6047" y="2628"/>
                    <a:pt x="6057" y="2680"/>
                  </a:cubicBezTo>
                  <a:cubicBezTo>
                    <a:pt x="6057" y="2733"/>
                    <a:pt x="5837" y="2628"/>
                    <a:pt x="5805" y="2825"/>
                  </a:cubicBezTo>
                  <a:cubicBezTo>
                    <a:pt x="5774" y="3022"/>
                    <a:pt x="5575" y="3061"/>
                    <a:pt x="5554" y="3180"/>
                  </a:cubicBezTo>
                  <a:lnTo>
                    <a:pt x="5711" y="3508"/>
                  </a:lnTo>
                  <a:lnTo>
                    <a:pt x="5952" y="3626"/>
                  </a:lnTo>
                  <a:lnTo>
                    <a:pt x="6235" y="3469"/>
                  </a:lnTo>
                  <a:lnTo>
                    <a:pt x="6518" y="3429"/>
                  </a:lnTo>
                  <a:cubicBezTo>
                    <a:pt x="6592" y="3455"/>
                    <a:pt x="6728" y="3561"/>
                    <a:pt x="6655" y="3626"/>
                  </a:cubicBezTo>
                  <a:cubicBezTo>
                    <a:pt x="6581" y="3692"/>
                    <a:pt x="6183" y="3771"/>
                    <a:pt x="6088" y="3850"/>
                  </a:cubicBezTo>
                  <a:cubicBezTo>
                    <a:pt x="5994" y="3928"/>
                    <a:pt x="6120" y="4060"/>
                    <a:pt x="6057" y="4086"/>
                  </a:cubicBezTo>
                  <a:cubicBezTo>
                    <a:pt x="5910" y="4191"/>
                    <a:pt x="5795" y="3955"/>
                    <a:pt x="5732" y="3981"/>
                  </a:cubicBezTo>
                  <a:lnTo>
                    <a:pt x="5701" y="4244"/>
                  </a:lnTo>
                  <a:lnTo>
                    <a:pt x="5585" y="4599"/>
                  </a:lnTo>
                  <a:lnTo>
                    <a:pt x="5334" y="4612"/>
                  </a:lnTo>
                  <a:lnTo>
                    <a:pt x="4956" y="4730"/>
                  </a:lnTo>
                  <a:lnTo>
                    <a:pt x="4757" y="4612"/>
                  </a:lnTo>
                  <a:lnTo>
                    <a:pt x="4610" y="4691"/>
                  </a:lnTo>
                  <a:lnTo>
                    <a:pt x="4358" y="4493"/>
                  </a:lnTo>
                  <a:cubicBezTo>
                    <a:pt x="4337" y="4401"/>
                    <a:pt x="4505" y="4323"/>
                    <a:pt x="4453" y="4165"/>
                  </a:cubicBezTo>
                  <a:cubicBezTo>
                    <a:pt x="4400" y="4007"/>
                    <a:pt x="4117" y="4112"/>
                    <a:pt x="4075" y="4218"/>
                  </a:cubicBezTo>
                  <a:lnTo>
                    <a:pt x="4128" y="4756"/>
                  </a:lnTo>
                  <a:lnTo>
                    <a:pt x="3876" y="4756"/>
                  </a:lnTo>
                  <a:cubicBezTo>
                    <a:pt x="3792" y="4809"/>
                    <a:pt x="3687" y="4993"/>
                    <a:pt x="3603" y="5072"/>
                  </a:cubicBezTo>
                  <a:cubicBezTo>
                    <a:pt x="3520" y="5150"/>
                    <a:pt x="3446" y="4980"/>
                    <a:pt x="3341" y="5242"/>
                  </a:cubicBezTo>
                  <a:cubicBezTo>
                    <a:pt x="3236" y="5505"/>
                    <a:pt x="3121" y="5400"/>
                    <a:pt x="3037" y="5439"/>
                  </a:cubicBezTo>
                  <a:cubicBezTo>
                    <a:pt x="2953" y="5479"/>
                    <a:pt x="2901" y="5439"/>
                    <a:pt x="2848" y="5466"/>
                  </a:cubicBezTo>
                  <a:cubicBezTo>
                    <a:pt x="2796" y="5492"/>
                    <a:pt x="2765" y="5597"/>
                    <a:pt x="2691" y="5597"/>
                  </a:cubicBezTo>
                  <a:cubicBezTo>
                    <a:pt x="2618" y="5597"/>
                    <a:pt x="2461" y="5479"/>
                    <a:pt x="2398" y="5505"/>
                  </a:cubicBezTo>
                  <a:cubicBezTo>
                    <a:pt x="2335" y="5531"/>
                    <a:pt x="2282" y="5676"/>
                    <a:pt x="2335" y="5742"/>
                  </a:cubicBezTo>
                  <a:lnTo>
                    <a:pt x="2723" y="5899"/>
                  </a:lnTo>
                  <a:lnTo>
                    <a:pt x="2817" y="6228"/>
                  </a:lnTo>
                  <a:lnTo>
                    <a:pt x="2712" y="6609"/>
                  </a:lnTo>
                  <a:cubicBezTo>
                    <a:pt x="2597" y="6661"/>
                    <a:pt x="2303" y="6556"/>
                    <a:pt x="2125" y="6543"/>
                  </a:cubicBezTo>
                  <a:cubicBezTo>
                    <a:pt x="1947" y="6530"/>
                    <a:pt x="1685" y="6464"/>
                    <a:pt x="1622" y="6543"/>
                  </a:cubicBezTo>
                  <a:cubicBezTo>
                    <a:pt x="1559" y="6622"/>
                    <a:pt x="1716" y="6924"/>
                    <a:pt x="1716" y="7055"/>
                  </a:cubicBezTo>
                  <a:cubicBezTo>
                    <a:pt x="1716" y="7187"/>
                    <a:pt x="1632" y="7239"/>
                    <a:pt x="1611" y="7318"/>
                  </a:cubicBezTo>
                  <a:cubicBezTo>
                    <a:pt x="1590" y="7397"/>
                    <a:pt x="1653" y="7476"/>
                    <a:pt x="1611" y="7568"/>
                  </a:cubicBezTo>
                  <a:cubicBezTo>
                    <a:pt x="1569" y="7660"/>
                    <a:pt x="1297" y="7804"/>
                    <a:pt x="1328" y="7844"/>
                  </a:cubicBezTo>
                  <a:cubicBezTo>
                    <a:pt x="1422" y="7962"/>
                    <a:pt x="1643" y="7778"/>
                    <a:pt x="1810" y="7778"/>
                  </a:cubicBezTo>
                  <a:lnTo>
                    <a:pt x="2335" y="7857"/>
                  </a:lnTo>
                  <a:lnTo>
                    <a:pt x="2691" y="7726"/>
                  </a:lnTo>
                  <a:lnTo>
                    <a:pt x="2838" y="7568"/>
                  </a:lnTo>
                  <a:cubicBezTo>
                    <a:pt x="2922" y="7528"/>
                    <a:pt x="3174" y="7528"/>
                    <a:pt x="3184" y="7476"/>
                  </a:cubicBezTo>
                  <a:cubicBezTo>
                    <a:pt x="3331" y="7318"/>
                    <a:pt x="2932" y="7345"/>
                    <a:pt x="2932" y="7253"/>
                  </a:cubicBezTo>
                  <a:cubicBezTo>
                    <a:pt x="2932" y="7161"/>
                    <a:pt x="3111" y="7003"/>
                    <a:pt x="3184" y="6937"/>
                  </a:cubicBezTo>
                  <a:lnTo>
                    <a:pt x="3373" y="6858"/>
                  </a:lnTo>
                  <a:lnTo>
                    <a:pt x="3320" y="6609"/>
                  </a:lnTo>
                  <a:cubicBezTo>
                    <a:pt x="3352" y="6556"/>
                    <a:pt x="3488" y="6504"/>
                    <a:pt x="3551" y="6504"/>
                  </a:cubicBezTo>
                  <a:cubicBezTo>
                    <a:pt x="3614" y="6504"/>
                    <a:pt x="3635" y="6648"/>
                    <a:pt x="3719" y="6635"/>
                  </a:cubicBezTo>
                  <a:cubicBezTo>
                    <a:pt x="3803" y="6622"/>
                    <a:pt x="3991" y="6438"/>
                    <a:pt x="4086" y="6451"/>
                  </a:cubicBezTo>
                  <a:lnTo>
                    <a:pt x="4316" y="6701"/>
                  </a:lnTo>
                  <a:cubicBezTo>
                    <a:pt x="4327" y="6793"/>
                    <a:pt x="4233" y="6832"/>
                    <a:pt x="4170" y="6964"/>
                  </a:cubicBezTo>
                  <a:lnTo>
                    <a:pt x="3960" y="7528"/>
                  </a:lnTo>
                  <a:lnTo>
                    <a:pt x="4222" y="7568"/>
                  </a:lnTo>
                  <a:lnTo>
                    <a:pt x="4285" y="7371"/>
                  </a:lnTo>
                  <a:lnTo>
                    <a:pt x="4201" y="7134"/>
                  </a:lnTo>
                  <a:cubicBezTo>
                    <a:pt x="4222" y="7082"/>
                    <a:pt x="4337" y="7108"/>
                    <a:pt x="4400" y="7069"/>
                  </a:cubicBezTo>
                  <a:cubicBezTo>
                    <a:pt x="4474" y="7055"/>
                    <a:pt x="4526" y="6911"/>
                    <a:pt x="4589" y="6924"/>
                  </a:cubicBezTo>
                  <a:cubicBezTo>
                    <a:pt x="4652" y="6937"/>
                    <a:pt x="4715" y="7121"/>
                    <a:pt x="4788" y="7187"/>
                  </a:cubicBezTo>
                  <a:lnTo>
                    <a:pt x="5029" y="7345"/>
                  </a:lnTo>
                  <a:lnTo>
                    <a:pt x="5103" y="7528"/>
                  </a:lnTo>
                  <a:lnTo>
                    <a:pt x="5134" y="7752"/>
                  </a:lnTo>
                  <a:lnTo>
                    <a:pt x="5292" y="7607"/>
                  </a:lnTo>
                  <a:cubicBezTo>
                    <a:pt x="5292" y="7607"/>
                    <a:pt x="5281" y="7436"/>
                    <a:pt x="5302" y="7410"/>
                  </a:cubicBezTo>
                  <a:cubicBezTo>
                    <a:pt x="5344" y="7371"/>
                    <a:pt x="5334" y="7634"/>
                    <a:pt x="5428" y="7476"/>
                  </a:cubicBezTo>
                  <a:cubicBezTo>
                    <a:pt x="5522" y="7318"/>
                    <a:pt x="5470" y="7305"/>
                    <a:pt x="5365" y="7213"/>
                  </a:cubicBezTo>
                  <a:lnTo>
                    <a:pt x="4872" y="6872"/>
                  </a:lnTo>
                  <a:lnTo>
                    <a:pt x="4589" y="6674"/>
                  </a:lnTo>
                  <a:lnTo>
                    <a:pt x="4736" y="6307"/>
                  </a:lnTo>
                  <a:lnTo>
                    <a:pt x="4830" y="6543"/>
                  </a:lnTo>
                  <a:lnTo>
                    <a:pt x="5071" y="6727"/>
                  </a:lnTo>
                  <a:lnTo>
                    <a:pt x="5386" y="6924"/>
                  </a:lnTo>
                  <a:cubicBezTo>
                    <a:pt x="5480" y="7029"/>
                    <a:pt x="5512" y="7174"/>
                    <a:pt x="5617" y="7345"/>
                  </a:cubicBezTo>
                  <a:cubicBezTo>
                    <a:pt x="5722" y="7515"/>
                    <a:pt x="5942" y="7909"/>
                    <a:pt x="6036" y="7988"/>
                  </a:cubicBezTo>
                  <a:cubicBezTo>
                    <a:pt x="6130" y="8067"/>
                    <a:pt x="6130" y="7857"/>
                    <a:pt x="6172" y="7844"/>
                  </a:cubicBezTo>
                  <a:cubicBezTo>
                    <a:pt x="6214" y="7804"/>
                    <a:pt x="6298" y="7909"/>
                    <a:pt x="6298" y="7870"/>
                  </a:cubicBezTo>
                  <a:cubicBezTo>
                    <a:pt x="6298" y="7831"/>
                    <a:pt x="6214" y="7660"/>
                    <a:pt x="6183" y="7594"/>
                  </a:cubicBezTo>
                  <a:cubicBezTo>
                    <a:pt x="6141" y="7542"/>
                    <a:pt x="6151" y="7463"/>
                    <a:pt x="6120" y="7450"/>
                  </a:cubicBezTo>
                  <a:cubicBezTo>
                    <a:pt x="6099" y="7397"/>
                    <a:pt x="6078" y="7331"/>
                    <a:pt x="6088" y="7292"/>
                  </a:cubicBezTo>
                  <a:cubicBezTo>
                    <a:pt x="6099" y="7253"/>
                    <a:pt x="6141" y="7226"/>
                    <a:pt x="6172" y="7200"/>
                  </a:cubicBezTo>
                  <a:lnTo>
                    <a:pt x="6267" y="7121"/>
                  </a:lnTo>
                  <a:cubicBezTo>
                    <a:pt x="6330" y="7108"/>
                    <a:pt x="6476" y="7108"/>
                    <a:pt x="6539" y="7108"/>
                  </a:cubicBezTo>
                  <a:cubicBezTo>
                    <a:pt x="6602" y="7108"/>
                    <a:pt x="6634" y="7108"/>
                    <a:pt x="6676" y="7082"/>
                  </a:cubicBezTo>
                  <a:cubicBezTo>
                    <a:pt x="6718" y="7055"/>
                    <a:pt x="6760" y="6990"/>
                    <a:pt x="6781" y="6937"/>
                  </a:cubicBezTo>
                  <a:lnTo>
                    <a:pt x="6812" y="6740"/>
                  </a:lnTo>
                  <a:lnTo>
                    <a:pt x="6665" y="6635"/>
                  </a:lnTo>
                  <a:cubicBezTo>
                    <a:pt x="6665" y="6609"/>
                    <a:pt x="6781" y="6635"/>
                    <a:pt x="6833" y="6582"/>
                  </a:cubicBezTo>
                  <a:cubicBezTo>
                    <a:pt x="6885" y="6530"/>
                    <a:pt x="6938" y="6412"/>
                    <a:pt x="6990" y="6346"/>
                  </a:cubicBezTo>
                  <a:cubicBezTo>
                    <a:pt x="7043" y="6280"/>
                    <a:pt x="7106" y="6188"/>
                    <a:pt x="7158" y="6175"/>
                  </a:cubicBezTo>
                  <a:lnTo>
                    <a:pt x="7336" y="6254"/>
                  </a:lnTo>
                  <a:lnTo>
                    <a:pt x="7494" y="6491"/>
                  </a:lnTo>
                  <a:cubicBezTo>
                    <a:pt x="7546" y="6543"/>
                    <a:pt x="7588" y="6609"/>
                    <a:pt x="7630" y="6582"/>
                  </a:cubicBezTo>
                  <a:cubicBezTo>
                    <a:pt x="7672" y="6556"/>
                    <a:pt x="7745" y="6412"/>
                    <a:pt x="7745" y="6333"/>
                  </a:cubicBezTo>
                  <a:lnTo>
                    <a:pt x="7598" y="6123"/>
                  </a:lnTo>
                  <a:cubicBezTo>
                    <a:pt x="7619" y="6070"/>
                    <a:pt x="7787" y="6083"/>
                    <a:pt x="7882" y="6031"/>
                  </a:cubicBezTo>
                  <a:cubicBezTo>
                    <a:pt x="7976" y="5978"/>
                    <a:pt x="8112" y="5834"/>
                    <a:pt x="8165" y="5834"/>
                  </a:cubicBezTo>
                  <a:cubicBezTo>
                    <a:pt x="8217" y="5834"/>
                    <a:pt x="8207" y="5939"/>
                    <a:pt x="8186" y="6018"/>
                  </a:cubicBezTo>
                  <a:cubicBezTo>
                    <a:pt x="8165" y="6096"/>
                    <a:pt x="7986" y="6162"/>
                    <a:pt x="8060" y="6307"/>
                  </a:cubicBezTo>
                  <a:cubicBezTo>
                    <a:pt x="8133" y="6451"/>
                    <a:pt x="8563" y="6780"/>
                    <a:pt x="8605" y="6898"/>
                  </a:cubicBezTo>
                  <a:cubicBezTo>
                    <a:pt x="8647" y="7016"/>
                    <a:pt x="8437" y="7029"/>
                    <a:pt x="8311" y="7055"/>
                  </a:cubicBezTo>
                  <a:cubicBezTo>
                    <a:pt x="8186" y="7082"/>
                    <a:pt x="7965" y="7108"/>
                    <a:pt x="7840" y="7082"/>
                  </a:cubicBezTo>
                  <a:cubicBezTo>
                    <a:pt x="7714" y="7055"/>
                    <a:pt x="7714" y="6885"/>
                    <a:pt x="7535" y="6885"/>
                  </a:cubicBezTo>
                  <a:cubicBezTo>
                    <a:pt x="7357" y="6885"/>
                    <a:pt x="7378" y="7003"/>
                    <a:pt x="7273" y="7055"/>
                  </a:cubicBezTo>
                  <a:lnTo>
                    <a:pt x="6959" y="7069"/>
                  </a:lnTo>
                  <a:lnTo>
                    <a:pt x="6497" y="7358"/>
                  </a:lnTo>
                  <a:lnTo>
                    <a:pt x="6613" y="7568"/>
                  </a:lnTo>
                  <a:lnTo>
                    <a:pt x="6665" y="7857"/>
                  </a:lnTo>
                  <a:lnTo>
                    <a:pt x="6980" y="8107"/>
                  </a:lnTo>
                  <a:lnTo>
                    <a:pt x="7305" y="7909"/>
                  </a:lnTo>
                  <a:lnTo>
                    <a:pt x="7494" y="8028"/>
                  </a:lnTo>
                  <a:lnTo>
                    <a:pt x="7850" y="7988"/>
                  </a:lnTo>
                  <a:lnTo>
                    <a:pt x="7902" y="8461"/>
                  </a:lnTo>
                  <a:lnTo>
                    <a:pt x="7273" y="8895"/>
                  </a:ln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BCB5AC"/>
                  </a:solidFill>
                  <a:latin typeface="+mn-lt"/>
                  <a:ea typeface="+mn-ea"/>
                  <a:cs typeface="+mn-cs"/>
                  <a:sym typeface="Arial" panose="020B0604020202020204"/>
                </a:defRPr>
              </a:pPr>
            </a:p>
          </p:txBody>
        </p:sp>
      </p:grpSp>
      <p:sp>
        <p:nvSpPr>
          <p:cNvPr id="133" name="文本框 10"/>
          <p:cNvSpPr txBox="1"/>
          <p:nvPr/>
        </p:nvSpPr>
        <p:spPr>
          <a:xfrm>
            <a:off x="203199" y="1026740"/>
            <a:ext cx="6138547" cy="1859468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marL="342900" indent="-342900">
              <a:buSzPct val="100000"/>
              <a:buFont typeface="Arial" panose="020B0604020202020204"/>
              <a:buChar char="•"/>
              <a:defRPr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Low cost Auto Insertion Solutions</a:t>
            </a:r>
          </a:p>
          <a:p>
            <a:pPr marL="342900" indent="-342900">
              <a:buSzPct val="100000"/>
              <a:buFont typeface="Arial" panose="020B0604020202020204"/>
              <a:buChar char="•"/>
              <a:defRPr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Professional THT</a:t>
            </a:r>
          </a:p>
          <a:p>
            <a:pPr marL="342900" indent="-342900">
              <a:buSzPct val="100000"/>
              <a:buFont typeface="Arial" panose="020B0604020202020204"/>
              <a:buChar char="•"/>
              <a:defRPr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Worldwide support</a:t>
            </a:r>
          </a:p>
          <a:p>
            <a:pPr marL="342900" indent="-342900">
              <a:buSzPct val="100000"/>
              <a:buFont typeface="Arial" panose="020B0604020202020204"/>
              <a:buChar char="•"/>
              <a:defRPr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Free Installation and Training</a:t>
            </a:r>
          </a:p>
          <a:p>
            <a:pPr marL="342900" indent="-342900">
              <a:buSzPct val="100000"/>
              <a:buFont typeface="Arial" panose="020B0604020202020204"/>
              <a:buChar char="•"/>
              <a:defRPr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Free THT design guidance</a:t>
            </a:r>
          </a:p>
        </p:txBody>
      </p:sp>
      <p:pic>
        <p:nvPicPr>
          <p:cNvPr id="134" name="S3000 + S4000 Auto Insertion Inline Southern Machinery.jpg" descr="S3000 + S4000 Auto Insertion Inline Southern Machine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255" y="3319610"/>
            <a:ext cx="4263346" cy="31975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5" name="S-3000 radial insertion.jpg" descr="S-3000 radial inser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2" y="3319610"/>
            <a:ext cx="4263347" cy="319751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副标题 2"/>
          <p:cNvSpPr txBox="1"/>
          <p:nvPr>
            <p:ph type="body" sz="half" idx="4294967295"/>
          </p:nvPr>
        </p:nvSpPr>
        <p:spPr>
          <a:xfrm>
            <a:off x="4081779" y="1143000"/>
            <a:ext cx="4986021" cy="440753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None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</a:p>
          <a:p>
            <a:pPr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</a:p>
          <a:p>
            <a:pPr marL="457200" indent="-457200">
              <a:buFontTx/>
              <a:buChar char="●"/>
              <a:defRPr sz="25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Servo motor, high speed &amp; stable</a:t>
            </a:r>
            <a:endParaRPr sz="2800"/>
          </a:p>
          <a:p>
            <a:pPr marL="457200" indent="-457200">
              <a:buFontTx/>
              <a:buChar char="●"/>
              <a:defRPr sz="25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Strengthened chain tension adjustment, convenient  for adjustment</a:t>
            </a:r>
            <a:endParaRPr sz="2800"/>
          </a:p>
          <a:p>
            <a:pPr marL="457200" indent="-457200">
              <a:buFontTx/>
              <a:buChar char="●"/>
              <a:defRPr sz="25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longer  lifetime component carrier clips(Consumable parts)</a:t>
            </a:r>
          </a:p>
        </p:txBody>
      </p:sp>
      <p:pic>
        <p:nvPicPr>
          <p:cNvPr id="181" name="图片 5" descr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" y="1143000"/>
            <a:ext cx="3752851" cy="24860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82" name="图片 7" descr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4" y="3810000"/>
            <a:ext cx="3830322" cy="253746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3" name="文本框 3"/>
          <p:cNvSpPr txBox="1"/>
          <p:nvPr/>
        </p:nvSpPr>
        <p:spPr>
          <a:xfrm>
            <a:off x="4081779" y="400049"/>
            <a:ext cx="2848232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lvl1pPr>
          </a:lstStyle>
          <a:p>
            <a:r>
              <a:t>SEQUENCER chain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文本框 3"/>
          <p:cNvSpPr txBox="1"/>
          <p:nvPr/>
        </p:nvSpPr>
        <p:spPr>
          <a:xfrm>
            <a:off x="3514090" y="158749"/>
            <a:ext cx="4441883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lvl1pPr>
          </a:lstStyle>
          <a:p>
            <a:r>
              <a:t>Radial Lead Component Feeder</a:t>
            </a:r>
          </a:p>
        </p:txBody>
      </p:sp>
      <p:sp>
        <p:nvSpPr>
          <p:cNvPr id="186" name="副标题 1"/>
          <p:cNvSpPr txBox="1"/>
          <p:nvPr>
            <p:ph type="body" sz="half" idx="4294967295"/>
          </p:nvPr>
        </p:nvSpPr>
        <p:spPr>
          <a:xfrm>
            <a:off x="3968749" y="1568450"/>
            <a:ext cx="4898392" cy="445325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Tx/>
              <a:buChar char="●"/>
              <a:defRPr sz="24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10/20/30/40/60/80 Component stations </a:t>
            </a:r>
          </a:p>
          <a:p>
            <a:pPr marL="457200" indent="-457200">
              <a:buFontTx/>
              <a:buChar char="●"/>
              <a:defRPr sz="24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</a:t>
            </a:r>
            <a:r>
              <a:t>Compatible with Universal insertion m/c feeder</a:t>
            </a:r>
          </a:p>
          <a:p>
            <a:pPr marL="457200" indent="-457200">
              <a:buFontTx/>
              <a:buChar char="●"/>
              <a:defRPr sz="24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New designed,reduce component jam possibility</a:t>
            </a:r>
          </a:p>
          <a:p>
            <a:pPr marL="457200" indent="-457200">
              <a:buFontTx/>
              <a:buChar char="●"/>
              <a:defRPr sz="24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Fast changeover 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</a:t>
            </a:r>
            <a:r>
              <a:t> convenient for maintenance</a:t>
            </a:r>
          </a:p>
          <a:p>
            <a:pPr marL="457200" indent="-457200">
              <a:buFontTx/>
              <a:buChar char="●"/>
              <a:defRPr sz="24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Feeder add-on retrofit availability after ex-factory</a:t>
            </a:r>
          </a:p>
        </p:txBody>
      </p:sp>
      <p:pic>
        <p:nvPicPr>
          <p:cNvPr id="187" name="图片 4" descr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709" y="1054100"/>
            <a:ext cx="3429001" cy="22720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88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" y="3526154"/>
            <a:ext cx="3783330" cy="294576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副标题 2"/>
          <p:cNvSpPr txBox="1"/>
          <p:nvPr>
            <p:ph type="body" sz="half" idx="4294967295"/>
          </p:nvPr>
        </p:nvSpPr>
        <p:spPr>
          <a:xfrm>
            <a:off x="3803015" y="1658620"/>
            <a:ext cx="5255896" cy="43218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New designed to guaranteed lead cutting verticality &amp; long lifetime</a:t>
            </a:r>
          </a:p>
          <a:p>
            <a:pPr marL="457200" indent="-457200"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Improving tape clamp &amp; remove structure</a:t>
            </a:r>
          </a:p>
          <a:p>
            <a:pPr marL="457200" indent="-457200"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Convenient for alignment &amp; maintenance</a:t>
            </a:r>
          </a:p>
        </p:txBody>
      </p:sp>
      <p:pic>
        <p:nvPicPr>
          <p:cNvPr id="191" name="图片 4" descr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895" y="1029969"/>
            <a:ext cx="3677285" cy="243332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2" name="图片 6" descr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3903345"/>
            <a:ext cx="3729355" cy="24676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3" name="文本框 8"/>
          <p:cNvSpPr txBox="1"/>
          <p:nvPr/>
        </p:nvSpPr>
        <p:spPr>
          <a:xfrm>
            <a:off x="4081779" y="391159"/>
            <a:ext cx="2594778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lvl1pPr>
          </a:lstStyle>
          <a:p>
            <a:r>
              <a:t>Tape cutter station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文本框 3"/>
          <p:cNvSpPr txBox="1"/>
          <p:nvPr/>
        </p:nvSpPr>
        <p:spPr>
          <a:xfrm>
            <a:off x="4081779" y="391159"/>
            <a:ext cx="2780664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pPr>
            <a:r>
              <a:t>Electronic </a:t>
            </a:r>
            <a:r>
              <a:rPr u="sng"/>
              <a:t>controller</a:t>
            </a:r>
            <a:endParaRPr u="sng"/>
          </a:p>
        </p:txBody>
      </p:sp>
      <p:sp>
        <p:nvSpPr>
          <p:cNvPr id="196" name="副标题 2"/>
          <p:cNvSpPr txBox="1"/>
          <p:nvPr>
            <p:ph type="body" sz="half" idx="4294967295"/>
          </p:nvPr>
        </p:nvSpPr>
        <p:spPr>
          <a:xfrm>
            <a:off x="4081779" y="1299209"/>
            <a:ext cx="5020946" cy="49758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Tx/>
              <a:buChar char="●"/>
              <a:defRPr sz="2800">
                <a:solidFill>
                  <a:srgbClr val="003333"/>
                </a:solidFill>
                <a:latin typeface="Adobe 楷体 Std R"/>
                <a:ea typeface="Adobe 楷体 Std R"/>
                <a:cs typeface="Adobe 楷体 Std R"/>
                <a:sym typeface="Adobe 楷体 Std R"/>
              </a:defRPr>
            </a:pPr>
            <a:r>
              <a:t> 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Japan servo  driving system</a:t>
            </a:r>
            <a:endParaRPr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457200" indent="-457200">
              <a:lnSpc>
                <a:spcPct val="90000"/>
              </a:lnSpc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Windows 7 system</a:t>
            </a:r>
          </a:p>
          <a:p>
            <a:pPr marL="457200" indent="-457200">
              <a:lnSpc>
                <a:spcPct val="90000"/>
              </a:lnSpc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Industrial computer control with Chinese/English </a:t>
            </a:r>
          </a:p>
          <a:p>
            <a:pPr marL="0" indent="0">
              <a:lnSpc>
                <a:spcPct val="90000"/>
              </a:lnSpc>
              <a:buSzTx/>
              <a:buNone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  interface</a:t>
            </a:r>
          </a:p>
          <a:p>
            <a:pPr marL="457200" indent="-457200">
              <a:lnSpc>
                <a:spcPct val="90000"/>
              </a:lnSpc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 Option of remote control availability</a:t>
            </a:r>
          </a:p>
        </p:txBody>
      </p:sp>
      <p:pic>
        <p:nvPicPr>
          <p:cNvPr id="197" name="图片 4" descr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310" y="1104900"/>
            <a:ext cx="3779521" cy="250380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8" name="图片 6" descr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3776979"/>
            <a:ext cx="3794760" cy="249809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文本框 3"/>
          <p:cNvSpPr txBox="1"/>
          <p:nvPr/>
        </p:nvSpPr>
        <p:spPr>
          <a:xfrm>
            <a:off x="4081779" y="400049"/>
            <a:ext cx="1899751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lvl1pPr>
          </a:lstStyle>
          <a:p>
            <a:r>
              <a:t>programming</a:t>
            </a:r>
          </a:p>
        </p:txBody>
      </p:sp>
      <p:sp>
        <p:nvSpPr>
          <p:cNvPr id="201" name="副标题 2"/>
          <p:cNvSpPr txBox="1"/>
          <p:nvPr>
            <p:ph type="body" sz="half" idx="4294967295"/>
          </p:nvPr>
        </p:nvSpPr>
        <p:spPr>
          <a:xfrm>
            <a:off x="3698240" y="1185545"/>
            <a:ext cx="5300981" cy="248856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2755" indent="-452755" defTabSz="905510">
              <a:spcBef>
                <a:spcPts val="600"/>
              </a:spcBef>
              <a:buFontTx/>
              <a:buChar char="●"/>
              <a:defRPr sz="2770">
                <a:solidFill>
                  <a:srgbClr val="003333"/>
                </a:solidFill>
                <a:latin typeface="Adobe 楷体 Std R"/>
                <a:ea typeface="Adobe 楷体 Std R"/>
                <a:cs typeface="Adobe 楷体 Std R"/>
                <a:sym typeface="Adobe 楷体 Std R"/>
              </a:defRPr>
            </a:pPr>
            <a:r>
              <a:t> 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USB port for data transfer, Gerber format (Excel)file input, program automatically created</a:t>
            </a:r>
            <a:endParaRPr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452755" indent="-452755" defTabSz="905510">
              <a:spcBef>
                <a:spcPts val="600"/>
              </a:spcBef>
              <a:buFontTx/>
              <a:buChar char="●"/>
              <a:defRPr sz="277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Vision on line teaching position, automatically align  position</a:t>
            </a:r>
          </a:p>
        </p:txBody>
      </p:sp>
      <p:pic>
        <p:nvPicPr>
          <p:cNvPr id="202" name="图片 4" descr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19" y="4799329"/>
            <a:ext cx="6730367" cy="166560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3" name="图片 5" descr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4" y="925830"/>
            <a:ext cx="3527426" cy="333946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文本框 3"/>
          <p:cNvSpPr txBox="1"/>
          <p:nvPr/>
        </p:nvSpPr>
        <p:spPr>
          <a:xfrm>
            <a:off x="4081779" y="400049"/>
            <a:ext cx="3102580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lvl1pPr>
          </a:lstStyle>
          <a:p>
            <a:r>
              <a:t>Service Requirements</a:t>
            </a:r>
          </a:p>
        </p:txBody>
      </p:sp>
      <p:sp>
        <p:nvSpPr>
          <p:cNvPr id="206" name="副标题 2"/>
          <p:cNvSpPr txBox="1"/>
          <p:nvPr>
            <p:ph type="body" sz="quarter" idx="4294967295"/>
          </p:nvPr>
        </p:nvSpPr>
        <p:spPr>
          <a:xfrm>
            <a:off x="4081779" y="2000250"/>
            <a:ext cx="4934587" cy="1978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Tx/>
              <a:buChar char="●"/>
              <a:defRPr sz="16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Power requirement:AC220V, 50/60Hz, 1.5Kw </a:t>
            </a:r>
            <a:endParaRPr sz="2800"/>
          </a:p>
          <a:p>
            <a:pPr marL="457200" indent="-457200">
              <a:buFontTx/>
              <a:buChar char="●"/>
              <a:defRPr sz="16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Maximum Neutral to Earth Ground voltage is limited to 5VAC.</a:t>
            </a:r>
            <a:endParaRPr sz="2800"/>
          </a:p>
          <a:p>
            <a:pPr marL="457200" indent="-457200">
              <a:buFontTx/>
              <a:buChar char="●"/>
              <a:defRPr sz="16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Compressed air requirement  0.6 Mpa 0.3m</a:t>
            </a:r>
            <a:r>
              <a:rPr baseline="30000"/>
              <a:t>3</a:t>
            </a:r>
            <a:r>
              <a:t>/min</a:t>
            </a:r>
            <a:endParaRPr sz="2800"/>
          </a:p>
          <a:p>
            <a:pPr marL="457200" indent="-457200">
              <a:buFontTx/>
              <a:buChar char="●"/>
              <a:defRPr sz="16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Non-lubricated, dry air, dew point must be at 11°C (51°F) below ambient temperature</a:t>
            </a:r>
          </a:p>
        </p:txBody>
      </p:sp>
      <p:pic>
        <p:nvPicPr>
          <p:cNvPr id="207" name="图片 6" descr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370" y="1278255"/>
            <a:ext cx="3862705" cy="20694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8" name="图片 7" descr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" y="3978275"/>
            <a:ext cx="3903980" cy="251333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文本框 3"/>
          <p:cNvSpPr txBox="1"/>
          <p:nvPr/>
        </p:nvSpPr>
        <p:spPr>
          <a:xfrm>
            <a:off x="4081779" y="400049"/>
            <a:ext cx="3312278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lvl1pPr>
          </a:lstStyle>
          <a:p>
            <a:r>
              <a:t>Machine Working Video</a:t>
            </a:r>
          </a:p>
        </p:txBody>
      </p:sp>
      <p:sp>
        <p:nvSpPr>
          <p:cNvPr id="211" name="文本框 2"/>
          <p:cNvSpPr txBox="1"/>
          <p:nvPr/>
        </p:nvSpPr>
        <p:spPr>
          <a:xfrm>
            <a:off x="257809" y="6141720"/>
            <a:ext cx="6483351" cy="35066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1800"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More Radial machine video, Please Youtube: Auto Insertion  </a:t>
            </a:r>
            <a:r>
              <a: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   </a:t>
            </a:r>
            <a:endParaRPr sz="1000" u="sng">
              <a:solidFill>
                <a:srgbClr val="0000FF"/>
              </a:solidFill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212" name="Shape 131"/>
          <p:cNvSpPr txBox="1"/>
          <p:nvPr>
            <p:ph type="body" sz="quarter" idx="4294967295"/>
          </p:nvPr>
        </p:nvSpPr>
        <p:spPr>
          <a:xfrm>
            <a:off x="26035" y="1497329"/>
            <a:ext cx="2433955" cy="3509647"/>
          </a:xfrm>
          <a:prstGeom prst="rect">
            <a:avLst/>
          </a:prstGeom>
        </p:spPr>
        <p:txBody>
          <a:bodyPr lIns="44450" tIns="44450" rIns="44450" bIns="44450">
            <a:normAutofit/>
          </a:bodyPr>
          <a:lstStyle/>
          <a:p>
            <a:pPr marL="0" indent="0" defTabSz="731520">
              <a:lnSpc>
                <a:spcPct val="110000"/>
              </a:lnSpc>
              <a:spcBef>
                <a:spcPts val="0"/>
              </a:spcBef>
              <a:buSzTx/>
              <a:buNone/>
              <a:defRPr sz="1700" b="1">
                <a:solidFill>
                  <a:srgbClr val="0000FF"/>
                </a:solidFill>
              </a:defRPr>
            </a:pPr>
            <a:r>
              <a:t>— List Price $</a:t>
            </a:r>
            <a:r>
              <a:t>70</a:t>
            </a:r>
            <a:r>
              <a:t>K</a:t>
            </a:r>
            <a:endParaRPr sz="1900"/>
          </a:p>
          <a:p>
            <a:pPr marL="0" indent="0" defTabSz="731520">
              <a:lnSpc>
                <a:spcPct val="110000"/>
              </a:lnSpc>
              <a:spcBef>
                <a:spcPts val="0"/>
              </a:spcBef>
              <a:buSzTx/>
              <a:buNone/>
              <a:defRPr sz="1900" b="1">
                <a:solidFill>
                  <a:srgbClr val="0000FF"/>
                </a:solidFill>
              </a:defRPr>
            </a:pPr>
          </a:p>
          <a:p>
            <a:pPr marL="0" indent="0" defTabSz="731520">
              <a:lnSpc>
                <a:spcPct val="110000"/>
              </a:lnSpc>
              <a:spcBef>
                <a:spcPts val="0"/>
              </a:spcBef>
              <a:buSzTx/>
              <a:buNone/>
              <a:defRPr sz="1700" b="1">
                <a:solidFill>
                  <a:srgbClr val="0000FF"/>
                </a:solidFill>
              </a:defRPr>
            </a:pPr>
            <a:r>
              <a:t>— Worldwide Support</a:t>
            </a:r>
            <a:endParaRPr sz="1900"/>
          </a:p>
          <a:p>
            <a:pPr marL="0" indent="0" defTabSz="731520">
              <a:lnSpc>
                <a:spcPct val="110000"/>
              </a:lnSpc>
              <a:spcBef>
                <a:spcPts val="0"/>
              </a:spcBef>
              <a:buSzTx/>
              <a:buNone/>
              <a:defRPr sz="1900" b="1">
                <a:solidFill>
                  <a:srgbClr val="0000FF"/>
                </a:solidFill>
              </a:defRPr>
            </a:pPr>
          </a:p>
          <a:p>
            <a:pPr marL="0" indent="0" defTabSz="731520">
              <a:lnSpc>
                <a:spcPct val="110000"/>
              </a:lnSpc>
              <a:spcBef>
                <a:spcPts val="0"/>
              </a:spcBef>
              <a:buSzTx/>
              <a:buNone/>
              <a:defRPr sz="1700" b="1">
                <a:solidFill>
                  <a:srgbClr val="0000FF"/>
                </a:solidFill>
              </a:defRPr>
            </a:pPr>
            <a:r>
              <a:t>— Free Installation/ Training</a:t>
            </a:r>
            <a:endParaRPr sz="1900"/>
          </a:p>
          <a:p>
            <a:pPr marL="0" indent="0" defTabSz="731520">
              <a:lnSpc>
                <a:spcPct val="110000"/>
              </a:lnSpc>
              <a:spcBef>
                <a:spcPts val="0"/>
              </a:spcBef>
              <a:buSzTx/>
              <a:buNone/>
              <a:defRPr sz="1900" b="1">
                <a:solidFill>
                  <a:srgbClr val="0000FF"/>
                </a:solidFill>
              </a:defRPr>
            </a:pPr>
          </a:p>
          <a:p>
            <a:pPr marL="0" indent="0" defTabSz="731520">
              <a:lnSpc>
                <a:spcPct val="110000"/>
              </a:lnSpc>
              <a:spcBef>
                <a:spcPts val="0"/>
              </a:spcBef>
              <a:buSzTx/>
              <a:buNone/>
              <a:defRPr sz="1700" b="1">
                <a:solidFill>
                  <a:srgbClr val="0000FF"/>
                </a:solidFill>
              </a:defRPr>
            </a:pPr>
            <a:r>
              <a:t>— Auto PCB loading</a:t>
            </a:r>
            <a:endParaRPr sz="1900"/>
          </a:p>
          <a:p>
            <a:pPr marL="0" indent="0" defTabSz="731520">
              <a:lnSpc>
                <a:spcPct val="110000"/>
              </a:lnSpc>
              <a:spcBef>
                <a:spcPts val="0"/>
              </a:spcBef>
              <a:buSzTx/>
              <a:buNone/>
              <a:defRPr sz="1900" b="1">
                <a:solidFill>
                  <a:srgbClr val="0000FF"/>
                </a:solidFill>
              </a:defRPr>
            </a:pPr>
          </a:p>
          <a:p>
            <a:pPr marL="0" indent="0" defTabSz="731520">
              <a:lnSpc>
                <a:spcPct val="110000"/>
              </a:lnSpc>
              <a:spcBef>
                <a:spcPts val="0"/>
              </a:spcBef>
              <a:buSzTx/>
              <a:buNone/>
              <a:defRPr sz="1700" b="1">
                <a:solidFill>
                  <a:srgbClr val="0000FF"/>
                </a:solidFill>
              </a:defRPr>
            </a:pPr>
            <a:r>
              <a:t>— 6 Months ROI</a:t>
            </a:r>
            <a:endParaRPr sz="1900"/>
          </a:p>
          <a:p>
            <a:pPr marL="0" indent="0" defTabSz="731520">
              <a:lnSpc>
                <a:spcPct val="110000"/>
              </a:lnSpc>
              <a:spcBef>
                <a:spcPts val="0"/>
              </a:spcBef>
              <a:buSzTx/>
              <a:buNone/>
              <a:defRPr sz="1600"/>
            </a:pPr>
          </a:p>
          <a:p>
            <a:pPr marL="0" lvl="3" indent="731520" defTabSz="731520">
              <a:lnSpc>
                <a:spcPct val="110000"/>
              </a:lnSpc>
              <a:spcBef>
                <a:spcPts val="0"/>
              </a:spcBef>
              <a:buSzTx/>
              <a:buNone/>
              <a:defRPr sz="1400" b="1">
                <a:solidFill>
                  <a:srgbClr val="0066FF"/>
                </a:solidFill>
              </a:defRPr>
            </a:pPr>
            <a:r>
              <a:t>	</a:t>
            </a:r>
          </a:p>
        </p:txBody>
      </p:sp>
      <p:pic>
        <p:nvPicPr>
          <p:cNvPr id="213" name="Radial insertion for mobile Quick charger.mp4" descr="Radial insertion for mobile Quick charger.mp4"/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96243" y="1592050"/>
            <a:ext cx="6483351" cy="367390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76622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vol="100000" numSld="1" showWhenStopped="1">
                <p:cTn id="7" fill="hold" display="0">
                  <p:stCondLst>
                    <p:cond delay="indefinite"/>
                  </p:stCondLst>
                </p:cTn>
                <p:tgtEl>
                  <p:spTgt spid="2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41"/>
          <p:cNvSpPr txBox="1"/>
          <p:nvPr/>
        </p:nvSpPr>
        <p:spPr>
          <a:xfrm>
            <a:off x="4612321" y="322047"/>
            <a:ext cx="2943036" cy="48620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>
              <a:defRPr sz="2800" b="1">
                <a:solidFill>
                  <a:schemeClr val="accent2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1pPr>
          </a:lstStyle>
          <a:p>
            <a:r>
              <a:t>Welcome inquiry</a:t>
            </a:r>
          </a:p>
        </p:txBody>
      </p:sp>
      <p:sp>
        <p:nvSpPr>
          <p:cNvPr id="216" name="Shape 42"/>
          <p:cNvSpPr txBox="1"/>
          <p:nvPr/>
        </p:nvSpPr>
        <p:spPr>
          <a:xfrm>
            <a:off x="754379" y="1354931"/>
            <a:ext cx="7929565" cy="470662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1,Please visit : </a:t>
            </a:r>
            <a:r>
              <a:rPr u="sng">
                <a:solidFill>
                  <a:srgbClr val="CC3300"/>
                </a:solidFill>
              </a:rPr>
              <a:t>www.smthelp.com</a:t>
            </a:r>
            <a:endParaRPr u="sng">
              <a:solidFill>
                <a:srgbClr val="CC3300"/>
              </a:solidFill>
            </a:endParaRPr>
          </a:p>
          <a:p>
            <a:pPr>
              <a:defRPr u="sng">
                <a:solidFill>
                  <a:srgbClr val="CC3300"/>
                </a:solidFill>
                <a:latin typeface="+mn-lt"/>
                <a:ea typeface="+mn-ea"/>
                <a:cs typeface="+mn-cs"/>
                <a:sym typeface="Arial" panose="020B0604020202020204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2, Find us more: </a:t>
            </a:r>
            <a:r>
              <a:rPr u="sng">
                <a:solidFill>
                  <a:srgbClr val="CC3300"/>
                </a:solidFill>
              </a:rPr>
              <a:t>https://www.facebook.com/autoinsertion</a:t>
            </a:r>
            <a:endParaRPr u="sng">
              <a:solidFill>
                <a:srgbClr val="CC3300"/>
              </a:solidFill>
            </a:endParaRPr>
          </a:p>
          <a:p>
            <a:pPr>
              <a:defRPr u="sng">
                <a:solidFill>
                  <a:srgbClr val="CC3300"/>
                </a:solidFill>
                <a:latin typeface="+mn-lt"/>
                <a:ea typeface="+mn-ea"/>
                <a:cs typeface="+mn-cs"/>
                <a:sym typeface="Arial" panose="020B0604020202020204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3, Know more our team: </a:t>
            </a:r>
            <a:r>
              <a:rPr u="sng">
                <a:solidFill>
                  <a:srgbClr val="CC3300"/>
                </a:solidFill>
              </a:rPr>
              <a:t>https://cn.linkedin.com/in/smtsupplier</a:t>
            </a:r>
            <a:endParaRPr u="sng">
              <a:solidFill>
                <a:srgbClr val="CC3300"/>
              </a:solidFill>
            </a:endParaRPr>
          </a:p>
          <a:p>
            <a:pPr>
              <a:defRPr u="sng">
                <a:solidFill>
                  <a:srgbClr val="CC3300"/>
                </a:solidFill>
                <a:latin typeface="+mn-lt"/>
                <a:ea typeface="+mn-ea"/>
                <a:cs typeface="+mn-cs"/>
                <a:sym typeface="Arial" panose="020B0604020202020204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4, Welcome to our factory in Shenzhen China</a:t>
            </a:r>
          </a:p>
          <a:p>
            <a:pPr>
              <a:defRPr>
                <a:latin typeface="+mn-lt"/>
                <a:ea typeface="+mn-ea"/>
                <a:cs typeface="+mn-cs"/>
                <a:sym typeface="Arial" panose="020B0604020202020204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5, Look at more machine running video:</a:t>
            </a:r>
            <a:r>
              <a:rPr sz="2400"/>
              <a:t>https://www.youtube.com/jasonwuSMT</a:t>
            </a:r>
            <a:endParaRPr sz="2400"/>
          </a:p>
          <a:p>
            <a:pPr>
              <a:defRPr sz="1200">
                <a:latin typeface="+mn-lt"/>
                <a:ea typeface="+mn-ea"/>
                <a:cs typeface="+mn-cs"/>
                <a:sym typeface="Arial" panose="020B0604020202020204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4, See more in Google: Auto+Insertion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000">
        <p:dissolve/>
      </p:transition>
    </mc:Choice>
    <mc:Fallback>
      <p:transition spd="med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副标题 1"/>
          <p:cNvSpPr txBox="1"/>
          <p:nvPr>
            <p:ph type="body" idx="4294967295"/>
          </p:nvPr>
        </p:nvSpPr>
        <p:spPr>
          <a:xfrm>
            <a:off x="3489325" y="996949"/>
            <a:ext cx="5657850" cy="54552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Tx/>
              <a:buChar char="●"/>
              <a:defRPr sz="1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Up to 22,000 cph</a:t>
            </a:r>
          </a:p>
          <a:p>
            <a:pPr marL="457200" indent="-457200">
              <a:buFontTx/>
              <a:buChar char="●"/>
              <a:defRPr sz="1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</a:t>
            </a:r>
            <a:r>
              <a:t>Off-line/In-line operation availability</a:t>
            </a:r>
          </a:p>
          <a:p>
            <a:pPr marL="457200" indent="-457200">
              <a:buFontTx/>
              <a:buChar char="●"/>
              <a:defRPr sz="1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Using imported precision ball-screw &amp; AC Servo  </a:t>
            </a:r>
          </a:p>
          <a:p>
            <a:pPr marL="0" indent="0">
              <a:buSzTx/>
              <a:buNone/>
              <a:defRPr sz="1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system, positioning accuracy &lt;0.001mm </a:t>
            </a:r>
          </a:p>
          <a:p>
            <a:pPr marL="457200" indent="-457200">
              <a:buFontTx/>
              <a:buChar char="●"/>
              <a:defRPr sz="1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Vision system for positioning and insertion alignment</a:t>
            </a:r>
          </a:p>
          <a:p>
            <a:pPr marL="457200" indent="-457200">
              <a:buFontTx/>
              <a:buChar char="●"/>
              <a:defRPr sz="1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Accurate insertion angle in 0-360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º,</a:t>
            </a:r>
            <a:r>
              <a:t>with 1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º</a:t>
            </a:r>
            <a:r>
              <a:t>increment</a:t>
            </a:r>
          </a:p>
          <a:p>
            <a:pPr marL="457200" indent="-457200">
              <a:buFontTx/>
              <a:buChar char="●"/>
              <a:defRPr sz="1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Integral forming cast iron machine frame</a:t>
            </a:r>
          </a:p>
          <a:p>
            <a:pPr marL="457200" indent="-457200">
              <a:buFontTx/>
              <a:buChar char="●"/>
              <a:defRPr sz="1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Multiple lead span combination available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t>2.5/5.0mm; 2.5/5.0/7.5mm; 5.0/7.5/10.0mm;                            2.5/3.5/5.0mm; 2.5/5.0/7.5/10.0mm</a:t>
            </a:r>
          </a:p>
          <a:p>
            <a:pPr marL="457200" indent="-457200">
              <a:buFontTx/>
              <a:buChar char="●"/>
              <a:defRPr sz="1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Option of automatic error recovery  </a:t>
            </a:r>
          </a:p>
          <a:p>
            <a:pPr marL="457200" indent="-457200">
              <a:buFontTx/>
              <a:buChar char="●"/>
              <a:defRPr sz="1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Long lifetime insertion driving axis structure</a:t>
            </a:r>
          </a:p>
          <a:p>
            <a:pPr marL="457200" indent="-457200">
              <a:buFontTx/>
              <a:buChar char="●"/>
              <a:defRPr sz="1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Compatible with Universal insertion m/c feeder</a:t>
            </a:r>
          </a:p>
          <a:p>
            <a:pPr marL="457200" indent="-457200">
              <a:buFontTx/>
              <a:buChar char="●"/>
              <a:defRPr sz="1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USB port for data transfer &amp; Excel format compatible</a:t>
            </a:r>
          </a:p>
        </p:txBody>
      </p:sp>
      <p:sp>
        <p:nvSpPr>
          <p:cNvPr id="138" name="文本框 6"/>
          <p:cNvSpPr txBox="1"/>
          <p:nvPr/>
        </p:nvSpPr>
        <p:spPr>
          <a:xfrm>
            <a:off x="3935729" y="164464"/>
            <a:ext cx="4526269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lvl1pPr>
          </a:lstStyle>
          <a:p>
            <a:r>
              <a:t>S-3000 Radial Insertion Machine</a:t>
            </a:r>
          </a:p>
        </p:txBody>
      </p:sp>
      <p:pic>
        <p:nvPicPr>
          <p:cNvPr id="139" name="图片 7" descr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684" y="787400"/>
            <a:ext cx="2668906" cy="38639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0" name="S-3000 radial insertion.jpg" descr="S-3000 radial inser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2" y="4333833"/>
            <a:ext cx="3372931" cy="252969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副标题 2"/>
          <p:cNvSpPr txBox="1"/>
          <p:nvPr>
            <p:ph type="body" sz="quarter" idx="4294967295"/>
          </p:nvPr>
        </p:nvSpPr>
        <p:spPr>
          <a:xfrm>
            <a:off x="5315759" y="704850"/>
            <a:ext cx="3321051" cy="27518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>
              <a:defRPr sz="3600"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pPr>
            <a:r>
              <a:rPr sz="6000"/>
              <a:t>S-3010</a:t>
            </a:r>
            <a:endParaRPr sz="4800">
              <a:latin typeface="Adobe 楷体 Std R"/>
              <a:ea typeface="Adobe 楷体 Std R"/>
              <a:cs typeface="Adobe 楷体 Std R"/>
              <a:sym typeface="Adobe 楷体 Std R"/>
            </a:endParaRPr>
          </a:p>
          <a:p>
            <a:pPr>
              <a:defRPr sz="2100"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pPr>
            <a:r>
              <a:t>Off Line/in line</a:t>
            </a:r>
            <a:endParaRPr sz="3600"/>
          </a:p>
          <a:p>
            <a:pPr>
              <a:defRPr sz="2100"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pPr>
            <a:r>
              <a:t>High speed</a:t>
            </a:r>
            <a:endParaRPr sz="3600"/>
          </a:p>
          <a:p>
            <a:pPr>
              <a:defRPr sz="2100"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pPr>
            <a:r>
              <a:t>Radial insertion m/c</a:t>
            </a:r>
          </a:p>
          <a:p>
            <a:pPr>
              <a:defRPr sz="2100"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pPr>
            <a:r>
              <a:t>10 feeders only</a:t>
            </a:r>
          </a:p>
        </p:txBody>
      </p:sp>
      <p:pic>
        <p:nvPicPr>
          <p:cNvPr id="143" name="图片 3" descr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33100" y="6708140"/>
            <a:ext cx="963931" cy="5295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4" name="S-3010A.jpg" descr="S-3010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27" y="1368040"/>
            <a:ext cx="4121920" cy="41219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5" name="Radial_Series_88_Insertion_in_Progress.jpg" descr="Radial_Series_88_Insertion_in_Progr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699" y="3832993"/>
            <a:ext cx="3507971" cy="275180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副标题 2"/>
          <p:cNvSpPr txBox="1"/>
          <p:nvPr>
            <p:ph type="body" sz="quarter" idx="4294967295"/>
          </p:nvPr>
        </p:nvSpPr>
        <p:spPr>
          <a:xfrm>
            <a:off x="4386579" y="840105"/>
            <a:ext cx="3990342" cy="27774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Tx/>
              <a:buChar char="●"/>
              <a:defRPr sz="22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Dimension L1750 x W1450 x H1700mm(Off-Line)</a:t>
            </a:r>
            <a:endParaRPr sz="2800"/>
          </a:p>
          <a:p>
            <a:pPr marL="457200" indent="-457200">
              <a:buFontTx/>
              <a:buChar char="●"/>
              <a:defRPr sz="22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Dimension L1920 x W1450 x H1700(In-Line)</a:t>
            </a:r>
            <a:endParaRPr sz="2800"/>
          </a:p>
          <a:p>
            <a:pPr marL="457200" indent="-457200">
              <a:buFontTx/>
              <a:buChar char="●"/>
              <a:defRPr sz="22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Weight:</a:t>
            </a:r>
            <a:r>
              <a:t> </a:t>
            </a:r>
            <a:r>
              <a:t>1150kg</a:t>
            </a:r>
            <a:r>
              <a:t> </a:t>
            </a:r>
            <a:endParaRPr sz="2800"/>
          </a:p>
          <a:p>
            <a:pPr marL="457200" indent="-457200">
              <a:buFontTx/>
              <a:buChar char="●"/>
              <a:defRPr sz="22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Feeder Module L1800 x W1450 x H1100mm</a:t>
            </a:r>
          </a:p>
        </p:txBody>
      </p:sp>
      <p:sp>
        <p:nvSpPr>
          <p:cNvPr id="148" name="文本框 6"/>
          <p:cNvSpPr txBox="1"/>
          <p:nvPr/>
        </p:nvSpPr>
        <p:spPr>
          <a:xfrm>
            <a:off x="3935729" y="164464"/>
            <a:ext cx="3272244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lvl1pPr>
          </a:lstStyle>
          <a:p>
            <a:r>
              <a:t>Machine Outline &amp; Size</a:t>
            </a:r>
          </a:p>
        </p:txBody>
      </p:sp>
      <p:pic>
        <p:nvPicPr>
          <p:cNvPr id="149" name="图像" descr="图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0612" y="1268147"/>
            <a:ext cx="3514640" cy="211656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0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37" y="3617779"/>
            <a:ext cx="7610526" cy="320443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副标题 2"/>
          <p:cNvSpPr txBox="1"/>
          <p:nvPr>
            <p:ph type="body" idx="4294967295"/>
          </p:nvPr>
        </p:nvSpPr>
        <p:spPr>
          <a:xfrm>
            <a:off x="3602990" y="882014"/>
            <a:ext cx="5527041" cy="55079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Tx/>
              <a:buChar char="●"/>
              <a:defRPr sz="2800"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pPr>
            <a:r>
              <a:t>  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Toothed bar driving axis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reduce  cost and easy alignment</a:t>
            </a:r>
            <a:endParaRPr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457200" indent="-457200"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2000W motor driving,higher insertion speed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</a:t>
            </a:r>
            <a:endParaRPr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Accurate insertion angle in 0-360º,with 1ºincrement </a:t>
            </a:r>
          </a:p>
          <a:p>
            <a:pPr marL="457200" indent="-457200"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Cover 4 different lead span 2.5/5.0/7.5/10.0mm</a:t>
            </a:r>
          </a:p>
          <a:p>
            <a:pPr marL="457200" indent="-457200"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Insertion depth programmable</a:t>
            </a:r>
          </a:p>
          <a:p>
            <a:pPr marL="457200" indent="-457200"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Servo driven component transfer to main claw structure(CTA)</a:t>
            </a:r>
          </a:p>
        </p:txBody>
      </p:sp>
      <p:pic>
        <p:nvPicPr>
          <p:cNvPr id="153" name="图片 5" descr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15" y="3877945"/>
            <a:ext cx="3629026" cy="24034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4" name="图片 1" descr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" y="1092200"/>
            <a:ext cx="3629660" cy="24034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5" name="文本框 3"/>
          <p:cNvSpPr txBox="1"/>
          <p:nvPr/>
        </p:nvSpPr>
        <p:spPr>
          <a:xfrm>
            <a:off x="3726179" y="208279"/>
            <a:ext cx="2204700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lvl1pPr>
          </a:lstStyle>
          <a:p>
            <a:r>
              <a:t>Insertion HEAD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副标题 2"/>
          <p:cNvSpPr txBox="1"/>
          <p:nvPr>
            <p:ph type="body" idx="4294967295"/>
          </p:nvPr>
        </p:nvSpPr>
        <p:spPr>
          <a:xfrm>
            <a:off x="3556000" y="1331595"/>
            <a:ext cx="5615305" cy="446913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1.2/1.5/1.8mm lead length selectable, 10-35ºclinch </a:t>
            </a:r>
          </a:p>
          <a:p>
            <a:pPr marL="457200" indent="-457200"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3.5mm lead span components</a:t>
            </a:r>
          </a:p>
          <a:p>
            <a:pPr marL="457200" indent="-457200"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Inward/outward clinch </a:t>
            </a:r>
          </a:p>
          <a:p>
            <a:pPr marL="457200" indent="-457200"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Servo driven cut &amp; clinch module up/down</a:t>
            </a:r>
          </a:p>
          <a:p>
            <a:pPr marL="457200" indent="-457200">
              <a:buFontTx/>
              <a:buChar char="●"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Lead scrap collection mechanism</a:t>
            </a:r>
          </a:p>
        </p:txBody>
      </p:sp>
      <p:pic>
        <p:nvPicPr>
          <p:cNvPr id="158" name="图片 1" descr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69" y="1069975"/>
            <a:ext cx="3460117" cy="22923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9" name="文本框 3"/>
          <p:cNvSpPr txBox="1"/>
          <p:nvPr/>
        </p:nvSpPr>
        <p:spPr>
          <a:xfrm>
            <a:off x="3682999" y="408939"/>
            <a:ext cx="2661900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lvl1pPr>
          </a:lstStyle>
          <a:p>
            <a:r>
              <a:t>Cut &amp; clinch HEAD</a:t>
            </a:r>
          </a:p>
        </p:txBody>
      </p:sp>
      <p:pic>
        <p:nvPicPr>
          <p:cNvPr id="160" name="图片 4" descr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" y="3362325"/>
            <a:ext cx="3302635" cy="300037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副标题 2"/>
          <p:cNvSpPr txBox="1"/>
          <p:nvPr>
            <p:ph type="body" sz="half" idx="4294967295"/>
          </p:nvPr>
        </p:nvSpPr>
        <p:spPr>
          <a:xfrm>
            <a:off x="3812540" y="1022350"/>
            <a:ext cx="5336541" cy="2359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Tx/>
              <a:buChar char="●"/>
              <a:defRPr sz="24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360º clockwise/counter clockwise rotation table (Off-line m/c)    </a:t>
            </a:r>
          </a:p>
          <a:p>
            <a:pPr marL="457200" indent="-457200">
              <a:buFontTx/>
              <a:buChar char="●"/>
              <a:defRPr sz="2400">
                <a:solidFill>
                  <a:srgbClr val="003333"/>
                </a:solidFill>
                <a:latin typeface="Adobe 楷体 Std R"/>
                <a:ea typeface="Adobe 楷体 Std R"/>
                <a:cs typeface="Adobe 楷体 Std R"/>
                <a:sym typeface="Adobe 楷体 Std R"/>
              </a:defRPr>
            </a:pPr>
            <a:r>
              <a:t> 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PCB size  Min: 50x50mm ; Max: 450x450mm</a:t>
            </a:r>
            <a:endParaRPr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457200" indent="-457200">
              <a:buFontTx/>
              <a:buChar char="●"/>
              <a:defRPr sz="24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Non-stop PCB loading</a:t>
            </a:r>
          </a:p>
        </p:txBody>
      </p:sp>
      <p:pic>
        <p:nvPicPr>
          <p:cNvPr id="163" name="图片 6" descr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620" y="3924300"/>
            <a:ext cx="3588385" cy="237680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64" name="图片 7" descr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" y="1022350"/>
            <a:ext cx="3562985" cy="235966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5" name="文本框 1"/>
          <p:cNvSpPr txBox="1"/>
          <p:nvPr/>
        </p:nvSpPr>
        <p:spPr>
          <a:xfrm>
            <a:off x="4551679" y="200660"/>
            <a:ext cx="3255575" cy="828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pPr>
            <a:r>
              <a:t>Work board holder or</a:t>
            </a:r>
          </a:p>
          <a:p>
            <a: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pPr>
            <a:r>
              <a:t>Board handling System</a:t>
            </a:r>
          </a:p>
        </p:txBody>
      </p:sp>
      <p:sp>
        <p:nvSpPr>
          <p:cNvPr id="166" name="文本框 3"/>
          <p:cNvSpPr txBox="1"/>
          <p:nvPr/>
        </p:nvSpPr>
        <p:spPr>
          <a:xfrm>
            <a:off x="1663699" y="6301104"/>
            <a:ext cx="730855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lvl1pPr>
          </a:lstStyle>
          <a:p>
            <a:r>
              <a:t>BHS</a:t>
            </a:r>
          </a:p>
        </p:txBody>
      </p:sp>
      <p:sp>
        <p:nvSpPr>
          <p:cNvPr id="167" name="文本框 4"/>
          <p:cNvSpPr txBox="1"/>
          <p:nvPr/>
        </p:nvSpPr>
        <p:spPr>
          <a:xfrm>
            <a:off x="1790064" y="3382009"/>
            <a:ext cx="815240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lvl1pPr>
          </a:lstStyle>
          <a:p>
            <a:r>
              <a:t>WBH</a:t>
            </a:r>
          </a:p>
        </p:txBody>
      </p:sp>
      <p:sp>
        <p:nvSpPr>
          <p:cNvPr id="168" name="文本框 5"/>
          <p:cNvSpPr txBox="1"/>
          <p:nvPr/>
        </p:nvSpPr>
        <p:spPr>
          <a:xfrm>
            <a:off x="3812540" y="3970654"/>
            <a:ext cx="5401311" cy="179299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marL="457200" indent="-457200">
              <a:buSzPct val="100000"/>
              <a:buChar char="●"/>
              <a:defRPr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Auto PCB load/unload, width adjustable conveyor(On-line m/c)</a:t>
            </a:r>
          </a:p>
          <a:p>
            <a:pPr marL="457200" indent="-457200">
              <a:buSzPct val="100000"/>
              <a:buChar char="●"/>
              <a:defRPr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PCB size  Min: 50x50mm ; Max: 400x285mm</a:t>
            </a:r>
          </a:p>
          <a:p>
            <a:pPr marL="457200" indent="-457200">
              <a:buSzPct val="100000"/>
              <a:buChar char="●"/>
              <a:defRPr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SMEMA interface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副标题 2"/>
          <p:cNvSpPr txBox="1"/>
          <p:nvPr>
            <p:ph type="body" sz="half" idx="4294967295"/>
          </p:nvPr>
        </p:nvSpPr>
        <p:spPr>
          <a:xfrm>
            <a:off x="4203700" y="1590675"/>
            <a:ext cx="4968875" cy="42595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Tx/>
              <a:buChar char="●"/>
              <a:defRPr sz="24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0.3 mega pixel, 256 grey scale industrial camera for vision system</a:t>
            </a:r>
          </a:p>
          <a:p>
            <a:pPr marL="457200" indent="-457200">
              <a:buFontTx/>
              <a:buChar char="●"/>
              <a:defRPr sz="24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Fiducial mark recognition for positioning and alignment</a:t>
            </a:r>
          </a:p>
          <a:p>
            <a:pPr marL="457200" indent="-457200">
              <a:buFontTx/>
              <a:buChar char="●"/>
              <a:defRPr sz="24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Vision automatic align insertion position</a:t>
            </a:r>
          </a:p>
          <a:p>
            <a:pPr marL="457200" indent="-457200">
              <a:buFontTx/>
              <a:buChar char="●"/>
              <a:defRPr sz="24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Position deviation less than 0.001mm</a:t>
            </a:r>
          </a:p>
        </p:txBody>
      </p:sp>
      <p:pic>
        <p:nvPicPr>
          <p:cNvPr id="171" name="图片 4" descr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714" y="1057910"/>
            <a:ext cx="4019551" cy="26625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72" name="图片 5" descr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4" y="3867784"/>
            <a:ext cx="3990976" cy="26441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3" name="文本框 1"/>
          <p:cNvSpPr txBox="1"/>
          <p:nvPr/>
        </p:nvSpPr>
        <p:spPr>
          <a:xfrm>
            <a:off x="4502784" y="347979"/>
            <a:ext cx="3475394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lvl1pPr>
          </a:lstStyle>
          <a:p>
            <a:r>
              <a:t>vision Position correction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副标题 2"/>
          <p:cNvSpPr txBox="1"/>
          <p:nvPr>
            <p:ph type="body" sz="half" idx="4294967295"/>
          </p:nvPr>
        </p:nvSpPr>
        <p:spPr>
          <a:xfrm>
            <a:off x="4081779" y="1143000"/>
            <a:ext cx="4986021" cy="440753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None/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</a:p>
          <a:p>
            <a:pPr>
              <a:defRPr sz="28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</a:p>
          <a:p>
            <a:pPr marL="457200" indent="-457200">
              <a:buFontTx/>
              <a:buChar char="●"/>
              <a:defRPr sz="25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750W Panasonic servo motor, high speed &amp; stable</a:t>
            </a:r>
            <a:endParaRPr sz="2800"/>
          </a:p>
          <a:p>
            <a:pPr marL="457200" indent="-457200">
              <a:buFontTx/>
              <a:buChar char="●"/>
              <a:defRPr sz="25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Strengthened chain tension adjustment, convenient  for adjustment</a:t>
            </a:r>
            <a:endParaRPr sz="2800"/>
          </a:p>
          <a:p>
            <a:pPr marL="457200" indent="-457200">
              <a:buFontTx/>
              <a:buChar char="●"/>
              <a:defRPr sz="2500">
                <a:solidFill>
                  <a:srgbClr val="00333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107 pcs longer  lifetime component carrier clips(Consumable parts)</a:t>
            </a:r>
          </a:p>
        </p:txBody>
      </p:sp>
      <p:pic>
        <p:nvPicPr>
          <p:cNvPr id="176" name="图片 5" descr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" y="1143000"/>
            <a:ext cx="3752851" cy="24860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77" name="图片 7" descr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4" y="3810000"/>
            <a:ext cx="3830322" cy="253746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8" name="文本框 3"/>
          <p:cNvSpPr txBox="1"/>
          <p:nvPr/>
        </p:nvSpPr>
        <p:spPr>
          <a:xfrm>
            <a:off x="4081779" y="400049"/>
            <a:ext cx="2848232" cy="459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3333"/>
                </a:solidFill>
                <a:latin typeface="Stencil Std"/>
                <a:ea typeface="Stencil Std"/>
                <a:cs typeface="Stencil Std"/>
                <a:sym typeface="Stencil Std"/>
              </a:defRPr>
            </a:lvl1pPr>
          </a:lstStyle>
          <a:p>
            <a:r>
              <a:t>SEQUENCER chain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CC00"/>
      </a:accent1>
      <a:accent2>
        <a:srgbClr val="006666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CC00"/>
      </a:accent1>
      <a:accent2>
        <a:srgbClr val="006666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3878</Words>
  <Application>WPS 演示</Application>
  <PresentationFormat/>
  <Paragraphs>151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宋体</vt:lpstr>
      <vt:lpstr>Wingdings</vt:lpstr>
      <vt:lpstr>Helvetica</vt:lpstr>
      <vt:lpstr>Arial</vt:lpstr>
      <vt:lpstr>Times New Roman</vt:lpstr>
      <vt:lpstr>Stencil Std</vt:lpstr>
      <vt:lpstr>Stencil</vt:lpstr>
      <vt:lpstr>Adobe 楷体 Std R</vt:lpstr>
      <vt:lpstr>微软雅黑</vt:lpstr>
      <vt:lpstr>Arial Unicode MS</vt:lpstr>
      <vt:lpstr>Calibri Light</vt:lpstr>
      <vt:lpstr>Default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【温迪】</cp:lastModifiedBy>
  <cp:revision>1</cp:revision>
  <dcterms:created xsi:type="dcterms:W3CDTF">2021-01-22T01:29:35Z</dcterms:created>
  <dcterms:modified xsi:type="dcterms:W3CDTF">2021-01-22T01:29:35Z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